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7" r:id="rId2"/>
    <p:sldId id="294" r:id="rId3"/>
    <p:sldId id="295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1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A800"/>
    <a:srgbClr val="00B49D"/>
    <a:srgbClr val="BB162B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08" y="324"/>
      </p:cViewPr>
      <p:guideLst>
        <p:guide orient="horz" pos="2183"/>
        <p:guide pos="31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D3877C0D-670D-4BEF-ACEE-33CE863D93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5BFA27C-2C90-4D05-AEC7-7A18645B6A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6AAA3-919C-4ED7-8B19-C3A3D36C6C07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3EBB48C-E02C-4D27-A073-DA672D964F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DD08667-C609-479C-8FCD-1211C392EB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02AD7-45C0-458C-8E1E-403E67CB65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53070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2CD12B-55A5-4946-91DE-322FA9EBA9A5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02B4C-57C7-456E-92E4-44EB4CA143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72250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90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350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271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86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2513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620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7853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629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218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1765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1695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F33F0-BB66-4684-96D7-6601D367A229}" type="datetimeFigureOut">
              <a:rPr lang="ko-KR" altLang="en-US" smtClean="0"/>
              <a:t>2021-04-05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AA307-0D46-4A7E-9317-EFEDBF6D4EF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09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텍스트, 음식, 간식용음식, 샌드위치이(가) 표시된 사진&#10;&#10;자동 생성된 설명">
            <a:extLst>
              <a:ext uri="{FF2B5EF4-FFF2-40B4-BE49-F238E27FC236}">
                <a16:creationId xmlns:a16="http://schemas.microsoft.com/office/drawing/2014/main" id="{EC7363C7-31AF-4BFE-8FAE-0033048877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6" t="11461" r="51729" b="78220"/>
          <a:stretch/>
        </p:blipFill>
        <p:spPr>
          <a:xfrm>
            <a:off x="3791824" y="6132352"/>
            <a:ext cx="2927758" cy="5452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0A9183-E9BF-4EB1-87BF-68D9FA15D951}"/>
              </a:ext>
            </a:extLst>
          </p:cNvPr>
          <p:cNvSpPr txBox="1"/>
          <p:nvPr/>
        </p:nvSpPr>
        <p:spPr>
          <a:xfrm>
            <a:off x="571033" y="2819182"/>
            <a:ext cx="4079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 err="1">
                <a:solidFill>
                  <a:schemeClr val="bg1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나눔캠페인</a:t>
            </a:r>
            <a:r>
              <a:rPr lang="ko-KR" altLang="en-US" sz="3600" dirty="0">
                <a:solidFill>
                  <a:schemeClr val="bg1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rPr>
              <a:t> 결과보고</a:t>
            </a:r>
          </a:p>
        </p:txBody>
      </p:sp>
    </p:spTree>
    <p:extLst>
      <p:ext uri="{BB962C8B-B14F-4D97-AF65-F5344CB8AC3E}">
        <p14:creationId xmlns:p14="http://schemas.microsoft.com/office/powerpoint/2010/main" val="2296379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/>
        </p:nvCxnSpPr>
        <p:spPr>
          <a:xfrm>
            <a:off x="304800" y="965448"/>
            <a:ext cx="936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67359" y="610899"/>
            <a:ext cx="9197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맘스터치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 감사편지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(1-2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개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8928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/>
        </p:nvCxnSpPr>
        <p:spPr>
          <a:xfrm>
            <a:off x="304800" y="965448"/>
            <a:ext cx="936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67359" y="610899"/>
            <a:ext cx="9197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맘스터치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 햄버거 수령 사진 및 먹는 모습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(4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장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)jpg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파일 첨부 </a:t>
            </a:r>
          </a:p>
        </p:txBody>
      </p:sp>
    </p:spTree>
    <p:extLst>
      <p:ext uri="{BB962C8B-B14F-4D97-AF65-F5344CB8AC3E}">
        <p14:creationId xmlns:p14="http://schemas.microsoft.com/office/powerpoint/2010/main" val="3114782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3921</TotalTime>
  <Words>22</Words>
  <Application>Microsoft Office PowerPoint</Application>
  <PresentationFormat>A4 용지(210x297mm)</PresentationFormat>
  <Paragraphs>3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0" baseType="lpstr">
      <vt:lpstr>나눔고딕 ExtraBold</vt:lpstr>
      <vt:lpstr>나눔스퀘어라운드 ExtraBold</vt:lpstr>
      <vt:lpstr>Arial</vt:lpstr>
      <vt:lpstr>Calibri</vt:lpstr>
      <vt:lpstr>Calibri Light</vt:lpstr>
      <vt:lpstr>맑은 고딕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161006</dc:creator>
  <cp:lastModifiedBy>lee hosoo</cp:lastModifiedBy>
  <cp:revision>211</cp:revision>
  <dcterms:created xsi:type="dcterms:W3CDTF">2017-12-11T05:09:15Z</dcterms:created>
  <dcterms:modified xsi:type="dcterms:W3CDTF">2021-04-05T05:39:12Z</dcterms:modified>
</cp:coreProperties>
</file>