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94" r:id="rId3"/>
    <p:sldId id="295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800"/>
    <a:srgbClr val="00B49D"/>
    <a:srgbClr val="BB162B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8" y="324"/>
      </p:cViewPr>
      <p:guideLst>
        <p:guide orient="horz" pos="2183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3877C0D-670D-4BEF-ACEE-33CE863D93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5BFA27C-2C90-4D05-AEC7-7A18645B6A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AAA3-919C-4ED7-8B19-C3A3D36C6C0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EBB48C-E02C-4D27-A073-DA672D964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D08667-C609-479C-8FCD-1211C392EB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2AD7-45C0-458C-8E1E-403E67CB65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307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D12B-55A5-4946-91DE-322FA9EBA9A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02B4C-57C7-456E-92E4-44EB4CA14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22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9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35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51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20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8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21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7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6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33F0-BB66-4684-96D7-6601D367A229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A307-0D46-4A7E-9317-EFEDBF6D4E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0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음식, 간식용음식, 샌드위치이(가) 표시된 사진&#10;&#10;자동 생성된 설명">
            <a:extLst>
              <a:ext uri="{FF2B5EF4-FFF2-40B4-BE49-F238E27FC236}">
                <a16:creationId xmlns:a16="http://schemas.microsoft.com/office/drawing/2014/main" id="{EC7363C7-31AF-4BFE-8FAE-003304887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1461" r="51729" b="78220"/>
          <a:stretch/>
        </p:blipFill>
        <p:spPr>
          <a:xfrm>
            <a:off x="3791824" y="6132352"/>
            <a:ext cx="2927758" cy="54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A9183-E9BF-4EB1-87BF-68D9FA15D951}"/>
              </a:ext>
            </a:extLst>
          </p:cNvPr>
          <p:cNvSpPr txBox="1"/>
          <p:nvPr/>
        </p:nvSpPr>
        <p:spPr>
          <a:xfrm>
            <a:off x="571033" y="2819182"/>
            <a:ext cx="407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나눔캠페인</a:t>
            </a:r>
            <a:r>
              <a:rPr lang="ko-KR" altLang="en-US" sz="36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결과보고</a:t>
            </a:r>
          </a:p>
        </p:txBody>
      </p:sp>
    </p:spTree>
    <p:extLst>
      <p:ext uri="{BB962C8B-B14F-4D97-AF65-F5344CB8AC3E}">
        <p14:creationId xmlns:p14="http://schemas.microsoft.com/office/powerpoint/2010/main" val="229637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4800" y="965448"/>
            <a:ext cx="936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359" y="610899"/>
            <a:ext cx="919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맘스터치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감사편지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(1-2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92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4800" y="965448"/>
            <a:ext cx="936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359" y="610899"/>
            <a:ext cx="919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맘스터치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햄버거 수령 사진 및 먹는 모습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(4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장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)jpg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파일 첨부 </a:t>
            </a:r>
          </a:p>
        </p:txBody>
      </p:sp>
    </p:spTree>
    <p:extLst>
      <p:ext uri="{BB962C8B-B14F-4D97-AF65-F5344CB8AC3E}">
        <p14:creationId xmlns:p14="http://schemas.microsoft.com/office/powerpoint/2010/main" val="311478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22</Words>
  <Application>Microsoft Office PowerPoint</Application>
  <PresentationFormat>A4 용지(210x297mm)</PresentationFormat>
  <Paragraphs>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나눔고딕 ExtraBold</vt:lpstr>
      <vt:lpstr>나눔스퀘어라운드 ExtraBold</vt:lpstr>
      <vt:lpstr>Arial</vt:lpstr>
      <vt:lpstr>Calibri</vt:lpstr>
      <vt:lpstr>Calibri Light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161006</dc:creator>
  <cp:lastModifiedBy>lee hosoo</cp:lastModifiedBy>
  <cp:revision>211</cp:revision>
  <dcterms:created xsi:type="dcterms:W3CDTF">2017-12-11T05:09:15Z</dcterms:created>
  <dcterms:modified xsi:type="dcterms:W3CDTF">2021-04-05T05:39:12Z</dcterms:modified>
</cp:coreProperties>
</file>