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574" r:id="rId3"/>
    <p:sldId id="575" r:id="rId4"/>
    <p:sldId id="573" r:id="rId5"/>
    <p:sldId id="576" r:id="rId6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59C1F2-AB7C-46A5-810C-72FB4655BB9F}" v="62" dt="2025-07-07T05:07:51.2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27" autoAdjust="0"/>
    <p:restoredTop sz="96391" autoAdjust="0"/>
  </p:normalViewPr>
  <p:slideViewPr>
    <p:cSldViewPr snapToGrid="0">
      <p:cViewPr varScale="1">
        <p:scale>
          <a:sx n="83" d="100"/>
          <a:sy n="83" d="100"/>
        </p:scale>
        <p:origin x="1560" y="7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0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박주영(Park Joo Young)[pjyee]/선임/Global CSR팀" userId="a4837070-95fa-4e03-8c70-8f96db6a094b" providerId="ADAL" clId="{BB59C1F2-AB7C-46A5-810C-72FB4655BB9F}"/>
    <pc:docChg chg="undo custSel addSld delSld modSld">
      <pc:chgData name="박주영(Park Joo Young)[pjyee]/선임/Global CSR팀" userId="a4837070-95fa-4e03-8c70-8f96db6a094b" providerId="ADAL" clId="{BB59C1F2-AB7C-46A5-810C-72FB4655BB9F}" dt="2025-07-07T05:07:53.191" v="677" actId="1076"/>
      <pc:docMkLst>
        <pc:docMk/>
      </pc:docMkLst>
      <pc:sldChg chg="addSp delSp modSp mod">
        <pc:chgData name="박주영(Park Joo Young)[pjyee]/선임/Global CSR팀" userId="a4837070-95fa-4e03-8c70-8f96db6a094b" providerId="ADAL" clId="{BB59C1F2-AB7C-46A5-810C-72FB4655BB9F}" dt="2025-07-07T05:07:53.191" v="677" actId="1076"/>
        <pc:sldMkLst>
          <pc:docMk/>
          <pc:sldMk cId="6995728" sldId="573"/>
        </pc:sldMkLst>
        <pc:spChg chg="add del mod">
          <ac:chgData name="박주영(Park Joo Young)[pjyee]/선임/Global CSR팀" userId="a4837070-95fa-4e03-8c70-8f96db6a094b" providerId="ADAL" clId="{BB59C1F2-AB7C-46A5-810C-72FB4655BB9F}" dt="2025-07-07T05:06:03.102" v="459" actId="478"/>
          <ac:spMkLst>
            <pc:docMk/>
            <pc:sldMk cId="6995728" sldId="573"/>
            <ac:spMk id="7" creationId="{B112CD30-D604-C97C-01CD-989B43CD0CBB}"/>
          </ac:spMkLst>
        </pc:spChg>
        <pc:spChg chg="add mod">
          <ac:chgData name="박주영(Park Joo Young)[pjyee]/선임/Global CSR팀" userId="a4837070-95fa-4e03-8c70-8f96db6a094b" providerId="ADAL" clId="{BB59C1F2-AB7C-46A5-810C-72FB4655BB9F}" dt="2025-07-07T05:07:40.728" v="655"/>
          <ac:spMkLst>
            <pc:docMk/>
            <pc:sldMk cId="6995728" sldId="573"/>
            <ac:spMk id="8" creationId="{82959A8D-0988-0707-EEB2-AB0D2DA88D41}"/>
          </ac:spMkLst>
        </pc:spChg>
        <pc:spChg chg="add mod">
          <ac:chgData name="박주영(Park Joo Young)[pjyee]/선임/Global CSR팀" userId="a4837070-95fa-4e03-8c70-8f96db6a094b" providerId="ADAL" clId="{BB59C1F2-AB7C-46A5-810C-72FB4655BB9F}" dt="2025-07-07T05:07:53.191" v="677" actId="1076"/>
          <ac:spMkLst>
            <pc:docMk/>
            <pc:sldMk cId="6995728" sldId="573"/>
            <ac:spMk id="9" creationId="{07470876-C933-744F-05A7-638DC3936DA4}"/>
          </ac:spMkLst>
        </pc:spChg>
      </pc:sldChg>
      <pc:sldChg chg="addSp delSp modSp mod">
        <pc:chgData name="박주영(Park Joo Young)[pjyee]/선임/Global CSR팀" userId="a4837070-95fa-4e03-8c70-8f96db6a094b" providerId="ADAL" clId="{BB59C1F2-AB7C-46A5-810C-72FB4655BB9F}" dt="2025-07-07T05:06:13.928" v="462" actId="1076"/>
        <pc:sldMkLst>
          <pc:docMk/>
          <pc:sldMk cId="645055124" sldId="574"/>
        </pc:sldMkLst>
        <pc:spChg chg="mod">
          <ac:chgData name="박주영(Park Joo Young)[pjyee]/선임/Global CSR팀" userId="a4837070-95fa-4e03-8c70-8f96db6a094b" providerId="ADAL" clId="{BB59C1F2-AB7C-46A5-810C-72FB4655BB9F}" dt="2025-07-07T05:03:51.933" v="369" actId="2711"/>
          <ac:spMkLst>
            <pc:docMk/>
            <pc:sldMk cId="645055124" sldId="574"/>
            <ac:spMk id="2" creationId="{E0B9B8EE-3A16-20BB-DCB6-AEAE53FA17C7}"/>
          </ac:spMkLst>
        </pc:spChg>
        <pc:spChg chg="mod">
          <ac:chgData name="박주영(Park Joo Young)[pjyee]/선임/Global CSR팀" userId="a4837070-95fa-4e03-8c70-8f96db6a094b" providerId="ADAL" clId="{BB59C1F2-AB7C-46A5-810C-72FB4655BB9F}" dt="2025-07-07T05:05:38.128" v="453" actId="552"/>
          <ac:spMkLst>
            <pc:docMk/>
            <pc:sldMk cId="645055124" sldId="574"/>
            <ac:spMk id="7" creationId="{F5DF11E6-60FF-924C-4115-9BC584C0F0C7}"/>
          </ac:spMkLst>
        </pc:spChg>
        <pc:spChg chg="mod">
          <ac:chgData name="박주영(Park Joo Young)[pjyee]/선임/Global CSR팀" userId="a4837070-95fa-4e03-8c70-8f96db6a094b" providerId="ADAL" clId="{BB59C1F2-AB7C-46A5-810C-72FB4655BB9F}" dt="2025-07-07T05:06:13.928" v="462" actId="1076"/>
          <ac:spMkLst>
            <pc:docMk/>
            <pc:sldMk cId="645055124" sldId="574"/>
            <ac:spMk id="9" creationId="{A6F59B12-610D-42E2-E015-8EC9AFEA3D18}"/>
          </ac:spMkLst>
        </pc:spChg>
        <pc:spChg chg="add mod">
          <ac:chgData name="박주영(Park Joo Young)[pjyee]/선임/Global CSR팀" userId="a4837070-95fa-4e03-8c70-8f96db6a094b" providerId="ADAL" clId="{BB59C1F2-AB7C-46A5-810C-72FB4655BB9F}" dt="2025-07-07T05:05:30.340" v="451" actId="1076"/>
          <ac:spMkLst>
            <pc:docMk/>
            <pc:sldMk cId="645055124" sldId="574"/>
            <ac:spMk id="10" creationId="{48560791-6ABE-2EE4-EB91-4ECD478E42BD}"/>
          </ac:spMkLst>
        </pc:spChg>
        <pc:spChg chg="add del mod">
          <ac:chgData name="박주영(Park Joo Young)[pjyee]/선임/Global CSR팀" userId="a4837070-95fa-4e03-8c70-8f96db6a094b" providerId="ADAL" clId="{BB59C1F2-AB7C-46A5-810C-72FB4655BB9F}" dt="2025-07-07T05:04:33.519" v="378" actId="478"/>
          <ac:spMkLst>
            <pc:docMk/>
            <pc:sldMk cId="645055124" sldId="574"/>
            <ac:spMk id="12" creationId="{15B9313F-271F-B660-C4A9-DBA9747C2597}"/>
          </ac:spMkLst>
        </pc:spChg>
        <pc:spChg chg="add mod">
          <ac:chgData name="박주영(Park Joo Young)[pjyee]/선임/Global CSR팀" userId="a4837070-95fa-4e03-8c70-8f96db6a094b" providerId="ADAL" clId="{BB59C1F2-AB7C-46A5-810C-72FB4655BB9F}" dt="2025-07-07T05:05:30.340" v="451" actId="1076"/>
          <ac:spMkLst>
            <pc:docMk/>
            <pc:sldMk cId="645055124" sldId="574"/>
            <ac:spMk id="13" creationId="{2C2A8C62-E32D-1D4C-B1E6-FAB813659D75}"/>
          </ac:spMkLst>
        </pc:spChg>
        <pc:spChg chg="mod">
          <ac:chgData name="박주영(Park Joo Young)[pjyee]/선임/Global CSR팀" userId="a4837070-95fa-4e03-8c70-8f96db6a094b" providerId="ADAL" clId="{BB59C1F2-AB7C-46A5-810C-72FB4655BB9F}" dt="2025-07-07T05:05:38.128" v="453" actId="552"/>
          <ac:spMkLst>
            <pc:docMk/>
            <pc:sldMk cId="645055124" sldId="574"/>
            <ac:spMk id="54" creationId="{3D67A778-4BBF-921C-CA2B-B5D09EA92DF6}"/>
          </ac:spMkLst>
        </pc:spChg>
        <pc:graphicFrameChg chg="del mod modGraphic">
          <ac:chgData name="박주영(Park Joo Young)[pjyee]/선임/Global CSR팀" userId="a4837070-95fa-4e03-8c70-8f96db6a094b" providerId="ADAL" clId="{BB59C1F2-AB7C-46A5-810C-72FB4655BB9F}" dt="2025-07-07T05:05:20.800" v="448" actId="478"/>
          <ac:graphicFrameMkLst>
            <pc:docMk/>
            <pc:sldMk cId="645055124" sldId="574"/>
            <ac:graphicFrameMk id="5" creationId="{2CDAE5CE-77C6-B612-9492-240B3518126E}"/>
          </ac:graphicFrameMkLst>
        </pc:graphicFrameChg>
        <pc:graphicFrameChg chg="del mod modGraphic">
          <ac:chgData name="박주영(Park Joo Young)[pjyee]/선임/Global CSR팀" userId="a4837070-95fa-4e03-8c70-8f96db6a094b" providerId="ADAL" clId="{BB59C1F2-AB7C-46A5-810C-72FB4655BB9F}" dt="2025-07-07T05:05:03.224" v="442" actId="478"/>
          <ac:graphicFrameMkLst>
            <pc:docMk/>
            <pc:sldMk cId="645055124" sldId="574"/>
            <ac:graphicFrameMk id="6" creationId="{C40A4F24-638A-CFBE-0628-2D892763931B}"/>
          </ac:graphicFrameMkLst>
        </pc:graphicFrameChg>
        <pc:graphicFrameChg chg="mod modGraphic">
          <ac:chgData name="박주영(Park Joo Young)[pjyee]/선임/Global CSR팀" userId="a4837070-95fa-4e03-8c70-8f96db6a094b" providerId="ADAL" clId="{BB59C1F2-AB7C-46A5-810C-72FB4655BB9F}" dt="2025-07-07T05:03:58.831" v="370" actId="2711"/>
          <ac:graphicFrameMkLst>
            <pc:docMk/>
            <pc:sldMk cId="645055124" sldId="574"/>
            <ac:graphicFrameMk id="8" creationId="{5BE485CB-773E-F1AC-6D51-8228E95DBADC}"/>
          </ac:graphicFrameMkLst>
        </pc:graphicFrameChg>
        <pc:graphicFrameChg chg="mod modGraphic">
          <ac:chgData name="박주영(Park Joo Young)[pjyee]/선임/Global CSR팀" userId="a4837070-95fa-4e03-8c70-8f96db6a094b" providerId="ADAL" clId="{BB59C1F2-AB7C-46A5-810C-72FB4655BB9F}" dt="2025-07-07T05:05:42.964" v="454" actId="6549"/>
          <ac:graphicFrameMkLst>
            <pc:docMk/>
            <pc:sldMk cId="645055124" sldId="574"/>
            <ac:graphicFrameMk id="39" creationId="{2A080257-47F3-4C60-9F23-744C52801B51}"/>
          </ac:graphicFrameMkLst>
        </pc:graphicFrameChg>
        <pc:graphicFrameChg chg="modGraphic">
          <ac:chgData name="박주영(Park Joo Young)[pjyee]/선임/Global CSR팀" userId="a4837070-95fa-4e03-8c70-8f96db6a094b" providerId="ADAL" clId="{BB59C1F2-AB7C-46A5-810C-72FB4655BB9F}" dt="2025-07-07T05:04:04.045" v="371" actId="2711"/>
          <ac:graphicFrameMkLst>
            <pc:docMk/>
            <pc:sldMk cId="645055124" sldId="574"/>
            <ac:graphicFrameMk id="45" creationId="{3C6171F2-3A99-7289-475E-E0F825FCD054}"/>
          </ac:graphicFrameMkLst>
        </pc:graphicFrameChg>
      </pc:sldChg>
      <pc:sldChg chg="modSp mod">
        <pc:chgData name="박주영(Park Joo Young)[pjyee]/선임/Global CSR팀" userId="a4837070-95fa-4e03-8c70-8f96db6a094b" providerId="ADAL" clId="{BB59C1F2-AB7C-46A5-810C-72FB4655BB9F}" dt="2025-07-07T05:06:57.585" v="542" actId="20577"/>
        <pc:sldMkLst>
          <pc:docMk/>
          <pc:sldMk cId="1901738846" sldId="575"/>
        </pc:sldMkLst>
        <pc:spChg chg="mod">
          <ac:chgData name="박주영(Park Joo Young)[pjyee]/선임/Global CSR팀" userId="a4837070-95fa-4e03-8c70-8f96db6a094b" providerId="ADAL" clId="{BB59C1F2-AB7C-46A5-810C-72FB4655BB9F}" dt="2025-07-07T05:06:57.585" v="542" actId="20577"/>
          <ac:spMkLst>
            <pc:docMk/>
            <pc:sldMk cId="1901738846" sldId="575"/>
            <ac:spMk id="7" creationId="{776D3151-6F07-7FDE-5EF5-4E8265490CAB}"/>
          </ac:spMkLst>
        </pc:spChg>
        <pc:graphicFrameChg chg="modGraphic">
          <ac:chgData name="박주영(Park Joo Young)[pjyee]/선임/Global CSR팀" userId="a4837070-95fa-4e03-8c70-8f96db6a094b" providerId="ADAL" clId="{BB59C1F2-AB7C-46A5-810C-72FB4655BB9F}" dt="2025-07-07T05:05:55.322" v="456" actId="2711"/>
          <ac:graphicFrameMkLst>
            <pc:docMk/>
            <pc:sldMk cId="1901738846" sldId="575"/>
            <ac:graphicFrameMk id="6" creationId="{75A000CC-809C-3E7E-B54B-C0B7AA08A6F1}"/>
          </ac:graphicFrameMkLst>
        </pc:graphicFrameChg>
      </pc:sldChg>
      <pc:sldChg chg="addSp delSp modSp new del mod">
        <pc:chgData name="박주영(Park Joo Young)[pjyee]/선임/Global CSR팀" userId="a4837070-95fa-4e03-8c70-8f96db6a094b" providerId="ADAL" clId="{BB59C1F2-AB7C-46A5-810C-72FB4655BB9F}" dt="2025-07-07T05:06:08.172" v="460" actId="47"/>
        <pc:sldMkLst>
          <pc:docMk/>
          <pc:sldMk cId="1489648350" sldId="576"/>
        </pc:sldMkLst>
        <pc:spChg chg="del">
          <ac:chgData name="박주영(Park Joo Young)[pjyee]/선임/Global CSR팀" userId="a4837070-95fa-4e03-8c70-8f96db6a094b" providerId="ADAL" clId="{BB59C1F2-AB7C-46A5-810C-72FB4655BB9F}" dt="2025-07-07T04:58:28.118" v="113" actId="478"/>
          <ac:spMkLst>
            <pc:docMk/>
            <pc:sldMk cId="1489648350" sldId="576"/>
            <ac:spMk id="2" creationId="{0EFC1CBE-55E4-3E8C-520A-86B3C6971C88}"/>
          </ac:spMkLst>
        </pc:spChg>
        <pc:spChg chg="del">
          <ac:chgData name="박주영(Park Joo Young)[pjyee]/선임/Global CSR팀" userId="a4837070-95fa-4e03-8c70-8f96db6a094b" providerId="ADAL" clId="{BB59C1F2-AB7C-46A5-810C-72FB4655BB9F}" dt="2025-07-07T04:58:28.118" v="113" actId="478"/>
          <ac:spMkLst>
            <pc:docMk/>
            <pc:sldMk cId="1489648350" sldId="576"/>
            <ac:spMk id="3" creationId="{21BFD5CD-4FD1-0978-A366-714B56B43ADE}"/>
          </ac:spMkLst>
        </pc:spChg>
        <pc:spChg chg="add mod">
          <ac:chgData name="박주영(Park Joo Young)[pjyee]/선임/Global CSR팀" userId="a4837070-95fa-4e03-8c70-8f96db6a094b" providerId="ADAL" clId="{BB59C1F2-AB7C-46A5-810C-72FB4655BB9F}" dt="2025-07-07T05:00:56.676" v="153" actId="1076"/>
          <ac:spMkLst>
            <pc:docMk/>
            <pc:sldMk cId="1489648350" sldId="576"/>
            <ac:spMk id="4" creationId="{6E736AB8-A715-91A5-D131-44C3FDC3742B}"/>
          </ac:spMkLst>
        </pc:spChg>
        <pc:spChg chg="add mod">
          <ac:chgData name="박주영(Park Joo Young)[pjyee]/선임/Global CSR팀" userId="a4837070-95fa-4e03-8c70-8f96db6a094b" providerId="ADAL" clId="{BB59C1F2-AB7C-46A5-810C-72FB4655BB9F}" dt="2025-07-07T04:59:24.159" v="152"/>
          <ac:spMkLst>
            <pc:docMk/>
            <pc:sldMk cId="1489648350" sldId="576"/>
            <ac:spMk id="5" creationId="{0CB6FD0F-4649-D7D8-DA8D-63FA8D23885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r">
              <a:defRPr sz="1100"/>
            </a:lvl1pPr>
          </a:lstStyle>
          <a:p>
            <a:fld id="{36E6C270-B11A-4FBB-AE1A-6A671E93B9B1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7" tIns="45318" rIns="90637" bIns="4531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0637" tIns="45318" rIns="90637" bIns="45318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r">
              <a:defRPr sz="1100"/>
            </a:lvl1pPr>
          </a:lstStyle>
          <a:p>
            <a:fld id="{60FCBE5E-C4BA-4DBC-812E-D944AA189F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07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D5AC0-5229-9BEE-0452-F39AED024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6C88F01D-51C9-1E97-6A41-6B120340D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FDB1F91-9882-A7F6-A650-2A503FA9B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F6BD406-8CF0-7665-B16C-AA85B55986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79953A-845E-4BC6-83CB-B48480B7018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0756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A49C9-2A60-8A11-7A62-5FC90B3A5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DADACAD-6676-B419-763B-1E86E43C00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9E5BCDC-29C2-A690-25BB-85280A3DB5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0D25AE-384E-C658-B789-40980CDC08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79953A-845E-4BC6-83CB-B48480B7018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5834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79953A-845E-4BC6-83CB-B48480B7018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5344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10AEB-FF27-8062-5231-CCD59D08C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15D983B-30F0-5243-9DE2-2FA80DFDB2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105FB5A-E7F0-8E6B-74ED-40B1B478BB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E18FB22-96EE-CFAD-7192-EDF9BFA1BD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79953A-845E-4BC6-83CB-B48480B70181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943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7006D9F-269E-A912-D582-2672CAC3C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407A01A-2DD4-C282-C751-A152A2F74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829BE5D-6AD3-7254-4855-CCD5A604B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제목 9">
            <a:extLst>
              <a:ext uri="{FF2B5EF4-FFF2-40B4-BE49-F238E27FC236}">
                <a16:creationId xmlns:a16="http://schemas.microsoft.com/office/drawing/2014/main" id="{084E2060-3C00-BD9B-249F-4C5A61EDE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85223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42623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3037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8684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직선 연결선 11"/>
          <p:cNvCxnSpPr/>
          <p:nvPr userDrawn="1"/>
        </p:nvCxnSpPr>
        <p:spPr bwMode="auto">
          <a:xfrm>
            <a:off x="0" y="6529520"/>
            <a:ext cx="987552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직사각형 12"/>
          <p:cNvSpPr/>
          <p:nvPr userDrawn="1"/>
        </p:nvSpPr>
        <p:spPr>
          <a:xfrm>
            <a:off x="94656" y="6651236"/>
            <a:ext cx="729688" cy="123111"/>
          </a:xfrm>
          <a:prstGeom prst="rect">
            <a:avLst/>
          </a:prstGeom>
        </p:spPr>
        <p:txBody>
          <a:bodyPr wrap="none" tIns="0" bIns="0">
            <a:spAutoFit/>
          </a:bodyPr>
          <a:lstStyle/>
          <a:p>
            <a:pPr fontAlgn="ctr"/>
            <a:r>
              <a:rPr lang="en-US" altLang="ko-KR" sz="800" b="0" dirty="0">
                <a:solidFill>
                  <a:srgbClr val="000000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  <a:cs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676155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 userDrawn="1"/>
        </p:nvSpPr>
        <p:spPr bwMode="auto">
          <a:xfrm>
            <a:off x="7031017" y="6586019"/>
            <a:ext cx="289053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ko-KR" sz="800" b="0" dirty="0">
                <a:solidFill>
                  <a:srgbClr val="333333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  <a:cs typeface="Arial" panose="020B0604020202020204" pitchFamily="34" charset="0"/>
              </a:rPr>
              <a:t>(C) 2019. LG Chem. Ltd. Safety &amp; Environment Department</a:t>
            </a:r>
          </a:p>
        </p:txBody>
      </p:sp>
      <p:cxnSp>
        <p:nvCxnSpPr>
          <p:cNvPr id="7" name="직선 연결선 6"/>
          <p:cNvCxnSpPr/>
          <p:nvPr userDrawn="1"/>
        </p:nvCxnSpPr>
        <p:spPr bwMode="auto">
          <a:xfrm>
            <a:off x="0" y="6529520"/>
            <a:ext cx="987552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직사각형 9"/>
          <p:cNvSpPr/>
          <p:nvPr userDrawn="1"/>
        </p:nvSpPr>
        <p:spPr>
          <a:xfrm>
            <a:off x="94656" y="6651236"/>
            <a:ext cx="729688" cy="123111"/>
          </a:xfrm>
          <a:prstGeom prst="rect">
            <a:avLst/>
          </a:prstGeom>
        </p:spPr>
        <p:txBody>
          <a:bodyPr wrap="none" tIns="0" bIns="0">
            <a:spAutoFit/>
          </a:bodyPr>
          <a:lstStyle/>
          <a:p>
            <a:pPr fontAlgn="ctr"/>
            <a:r>
              <a:rPr lang="en-US" altLang="ko-KR" sz="800" b="0" dirty="0">
                <a:solidFill>
                  <a:srgbClr val="000000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  <a:cs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689405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/>
          <p:cNvGraphicFramePr>
            <a:graphicFrameLocks noGrp="1"/>
          </p:cNvGraphicFramePr>
          <p:nvPr userDrawn="1"/>
        </p:nvGraphicFramePr>
        <p:xfrm>
          <a:off x="105414" y="6558346"/>
          <a:ext cx="889000" cy="288000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algn="ctr" fontAlgn="ctr">
                        <a:lnSpc>
                          <a:spcPct val="80000"/>
                        </a:lnSpc>
                      </a:pP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대외비</a:t>
                      </a:r>
                      <a:b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</a:b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(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Confidential)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 Box 15"/>
          <p:cNvSpPr txBox="1">
            <a:spLocks noChangeArrowheads="1"/>
          </p:cNvSpPr>
          <p:nvPr userDrawn="1"/>
        </p:nvSpPr>
        <p:spPr bwMode="auto">
          <a:xfrm>
            <a:off x="6784610" y="6580823"/>
            <a:ext cx="309091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ko-KR" sz="1000" dirty="0">
                <a:solidFill>
                  <a:srgbClr val="333333"/>
                </a:solidFill>
                <a:latin typeface="Arial Narrow" panose="020B0606020202030204" pitchFamily="34" charset="0"/>
                <a:ea typeface="LG스마트체2.0 Regular" panose="020B0600000101010101" pitchFamily="50" charset="-127"/>
              </a:rPr>
              <a:t>(C) 2019. LG Chem. Ltd. Safety &amp; Environment Department</a:t>
            </a:r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-5392" y="6521184"/>
            <a:ext cx="9906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61"/>
          <p:cNvSpPr>
            <a:spLocks noChangeArrowheads="1"/>
          </p:cNvSpPr>
          <p:nvPr userDrawn="1"/>
        </p:nvSpPr>
        <p:spPr bwMode="auto">
          <a:xfrm>
            <a:off x="4798571" y="6597352"/>
            <a:ext cx="308862" cy="19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" tIns="10800" rIns="18000" bIns="10800" anchor="ctr">
            <a:spAutoFit/>
          </a:bodyPr>
          <a:lstStyle/>
          <a:p>
            <a:pPr latinLnBrk="1">
              <a:lnSpc>
                <a:spcPct val="110000"/>
              </a:lnSpc>
              <a:spcBef>
                <a:spcPct val="30000"/>
              </a:spcBef>
              <a:buFont typeface="Wingdings 2" pitchFamily="18" charset="2"/>
              <a:buNone/>
            </a:pPr>
            <a:fld id="{12682246-EC9E-4DDC-8614-84818ECEFFBD}" type="slidenum">
              <a:rPr lang="en-US" altLang="ko-KR" sz="1000" b="0" i="0" baseline="0" smtClean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‹#›</a:t>
            </a:fld>
            <a:r>
              <a:rPr lang="en-US" altLang="ko-KR" sz="1000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0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/ 1</a:t>
            </a:r>
          </a:p>
        </p:txBody>
      </p:sp>
    </p:spTree>
    <p:extLst>
      <p:ext uri="{BB962C8B-B14F-4D97-AF65-F5344CB8AC3E}">
        <p14:creationId xmlns:p14="http://schemas.microsoft.com/office/powerpoint/2010/main" val="2181071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 userDrawn="1"/>
        </p:nvGraphicFramePr>
        <p:xfrm>
          <a:off x="207963" y="176213"/>
          <a:ext cx="2667000" cy="361950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950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일반</a:t>
                      </a:r>
                      <a:b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</a:b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(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General)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대외비</a:t>
                      </a:r>
                      <a:b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</a:b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(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Confidential)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비밀</a:t>
                      </a:r>
                      <a:b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</a:b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(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LG스마트체2.0 Regular" panose="020B0600000101010101" pitchFamily="50" charset="-127"/>
                          <a:cs typeface="Arial" pitchFamily="34" charset="0"/>
                        </a:rPr>
                        <a:t>Secret)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8" descr="Solution Partner 도안(20k)v4_06072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08903" y="560388"/>
            <a:ext cx="1795463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7900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4405834" y="5319488"/>
            <a:ext cx="1094333" cy="3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" tIns="18000" rIns="18000" bIns="18000" anchor="ctr">
            <a:spAutoFit/>
          </a:bodyPr>
          <a:lstStyle/>
          <a:p>
            <a:pPr latinLnBrk="1"/>
            <a:r>
              <a:rPr lang="en-US" altLang="ko-KR" sz="1800" dirty="0">
                <a:solidFill>
                  <a:srgbClr val="000000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2019. 00. 00</a:t>
            </a:r>
          </a:p>
        </p:txBody>
      </p:sp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4149499" y="1341333"/>
            <a:ext cx="1607003" cy="52927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 anchor="ctr" anchorCtr="0">
            <a:spAutoFit/>
          </a:bodyPr>
          <a:lstStyle/>
          <a:p>
            <a:pPr eaLnBrk="0" hangingPunct="0">
              <a:lnSpc>
                <a:spcPct val="140000"/>
              </a:lnSpc>
              <a:spcBef>
                <a:spcPct val="30000"/>
              </a:spcBef>
              <a:buClr>
                <a:srgbClr val="CC0066"/>
              </a:buClr>
              <a:buFont typeface="Wingdings" pitchFamily="2" charset="2"/>
              <a:buNone/>
              <a:tabLst>
                <a:tab pos="3856038" algn="l"/>
              </a:tabLst>
            </a:pPr>
            <a:r>
              <a:rPr lang="ko-KR" altLang="en-US" sz="2700" dirty="0">
                <a:solidFill>
                  <a:srgbClr val="000000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제 목 </a:t>
            </a:r>
            <a:r>
              <a:rPr lang="en-US" altLang="ko-KR" sz="2700" dirty="0">
                <a:solidFill>
                  <a:srgbClr val="000000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/ Title </a:t>
            </a:r>
            <a:endParaRPr lang="ko-KR" altLang="en-US" sz="2700" dirty="0">
              <a:solidFill>
                <a:schemeClr val="accent2"/>
              </a:solidFill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cxnSp>
        <p:nvCxnSpPr>
          <p:cNvPr id="7" name="직선 연결선 8"/>
          <p:cNvCxnSpPr>
            <a:cxnSpLocks noChangeShapeType="1"/>
          </p:cNvCxnSpPr>
          <p:nvPr userDrawn="1"/>
        </p:nvCxnSpPr>
        <p:spPr bwMode="auto">
          <a:xfrm>
            <a:off x="2332655" y="1916991"/>
            <a:ext cx="5240691" cy="0"/>
          </a:xfrm>
          <a:prstGeom prst="line">
            <a:avLst/>
          </a:prstGeom>
          <a:noFill/>
          <a:ln w="12700" algn="ctr">
            <a:solidFill>
              <a:srgbClr val="333333"/>
            </a:solidFill>
            <a:round/>
            <a:headEnd/>
            <a:tailEnd/>
          </a:ln>
        </p:spPr>
      </p:cxnSp>
      <p:sp>
        <p:nvSpPr>
          <p:cNvPr id="8" name="직사각형 7"/>
          <p:cNvSpPr/>
          <p:nvPr userDrawn="1"/>
        </p:nvSpPr>
        <p:spPr bwMode="auto">
          <a:xfrm>
            <a:off x="3011312" y="2573867"/>
            <a:ext cx="3883376" cy="225777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600" tIns="46800" rIns="936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3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3359371" y="3107970"/>
            <a:ext cx="193219" cy="11891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pPr algn="l" eaLnBrk="0" hangingPunct="0">
              <a:lnSpc>
                <a:spcPct val="140000"/>
              </a:lnSpc>
              <a:spcBef>
                <a:spcPct val="30000"/>
              </a:spcBef>
              <a:buClr>
                <a:srgbClr val="CC0066"/>
              </a:buClr>
              <a:buFont typeface="Wingdings" pitchFamily="2" charset="2"/>
              <a:buNone/>
              <a:tabLst>
                <a:tab pos="3856038" algn="l"/>
              </a:tabLst>
            </a:pPr>
            <a:r>
              <a:rPr lang="en-US" altLang="ko-KR" sz="1600" dirty="0">
                <a:solidFill>
                  <a:srgbClr val="000000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1. </a:t>
            </a:r>
          </a:p>
          <a:p>
            <a:pPr algn="l" eaLnBrk="0" hangingPunct="0">
              <a:lnSpc>
                <a:spcPct val="140000"/>
              </a:lnSpc>
              <a:spcBef>
                <a:spcPct val="30000"/>
              </a:spcBef>
              <a:buClr>
                <a:srgbClr val="CC0066"/>
              </a:buClr>
              <a:buFont typeface="Wingdings" pitchFamily="2" charset="2"/>
              <a:buNone/>
              <a:tabLst>
                <a:tab pos="3856038" algn="l"/>
              </a:tabLst>
            </a:pPr>
            <a:r>
              <a:rPr lang="en-US" altLang="ko-KR" sz="1600" dirty="0">
                <a:solidFill>
                  <a:srgbClr val="000000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2. </a:t>
            </a:r>
          </a:p>
          <a:p>
            <a:pPr algn="l" eaLnBrk="0" hangingPunct="0">
              <a:lnSpc>
                <a:spcPct val="140000"/>
              </a:lnSpc>
              <a:spcBef>
                <a:spcPct val="30000"/>
              </a:spcBef>
              <a:buClr>
                <a:srgbClr val="CC0066"/>
              </a:buClr>
              <a:buFont typeface="Wingdings" pitchFamily="2" charset="2"/>
              <a:buNone/>
              <a:tabLst>
                <a:tab pos="3856038" algn="l"/>
              </a:tabLst>
            </a:pPr>
            <a:r>
              <a:rPr lang="en-US" altLang="ko-KR" sz="1600" dirty="0">
                <a:solidFill>
                  <a:srgbClr val="000000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3. </a:t>
            </a:r>
            <a:endParaRPr lang="ko-KR" altLang="en-US" sz="1600" dirty="0">
              <a:solidFill>
                <a:schemeClr val="accent2"/>
              </a:solidFill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 userDrawn="1"/>
        </p:nvSpPr>
        <p:spPr bwMode="auto">
          <a:xfrm>
            <a:off x="3928939" y="5849136"/>
            <a:ext cx="2048121" cy="344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" tIns="18000" rIns="18000" bIns="18000" anchor="ctr">
            <a:spAutoFit/>
          </a:bodyPr>
          <a:lstStyle/>
          <a:p>
            <a:pPr latinLnBrk="1"/>
            <a:r>
              <a:rPr lang="ko-KR" altLang="en-US" sz="2000" dirty="0">
                <a:solidFill>
                  <a:srgbClr val="000000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환경안전담당</a:t>
            </a:r>
            <a:r>
              <a:rPr lang="en-US" altLang="ko-KR" sz="2000" dirty="0">
                <a:solidFill>
                  <a:srgbClr val="000000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/ </a:t>
            </a:r>
            <a:r>
              <a:rPr lang="ko-KR" altLang="en-US" sz="1600" dirty="0">
                <a:solidFill>
                  <a:srgbClr val="000000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팀명</a:t>
            </a:r>
            <a:endParaRPr lang="en-US" altLang="ko-KR" sz="1600" dirty="0">
              <a:solidFill>
                <a:srgbClr val="000000"/>
              </a:solidFill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5" name="Text Box 25"/>
          <p:cNvSpPr txBox="1">
            <a:spLocks noChangeArrowheads="1"/>
          </p:cNvSpPr>
          <p:nvPr userDrawn="1"/>
        </p:nvSpPr>
        <p:spPr bwMode="auto">
          <a:xfrm>
            <a:off x="4521000" y="2410203"/>
            <a:ext cx="864000" cy="33855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  <a:latin typeface="Arial Narrow" panose="020B0606020202030204" pitchFamily="34" charset="0"/>
                <a:ea typeface="LG스마트체2.0 Light" panose="020B0600000101010101" pitchFamily="50" charset="-127"/>
                <a:cs typeface="Arial" charset="0"/>
              </a:rPr>
              <a:t>목   차</a:t>
            </a:r>
            <a:endParaRPr lang="en-US" altLang="ko-KR" sz="1600" b="1" dirty="0">
              <a:solidFill>
                <a:schemeClr val="tx1"/>
              </a:solidFill>
              <a:latin typeface="Arial Narrow" panose="020B0606020202030204" pitchFamily="34" charset="0"/>
              <a:ea typeface="LG스마트체2.0 Light" panose="020B0600000101010101" pitchFamily="50" charset="-127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845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 userDrawn="1"/>
        </p:nvSpPr>
        <p:spPr bwMode="auto">
          <a:xfrm>
            <a:off x="114300" y="273237"/>
            <a:ext cx="1305254" cy="3458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 anchor="b" anchorCtr="0">
            <a:spAutoFit/>
          </a:bodyPr>
          <a:lstStyle/>
          <a:p>
            <a:pPr algn="l" defTabSz="0" eaLnBrk="0" hangingPunct="0">
              <a:lnSpc>
                <a:spcPct val="110000"/>
              </a:lnSpc>
              <a:buClr>
                <a:srgbClr val="CC0066"/>
              </a:buClr>
              <a:buFont typeface="Wingdings" pitchFamily="2" charset="2"/>
              <a:buNone/>
              <a:tabLst>
                <a:tab pos="0" algn="l"/>
                <a:tab pos="3855600" algn="l"/>
              </a:tabLst>
            </a:pPr>
            <a:r>
              <a:rPr lang="en-US" altLang="ko-KR" sz="20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1. </a:t>
            </a:r>
            <a:r>
              <a:rPr lang="ko-KR" altLang="en-US" sz="20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제목 </a:t>
            </a:r>
            <a:r>
              <a:rPr lang="en-US" altLang="ko-KR" sz="20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/ Title</a:t>
            </a:r>
            <a:endParaRPr lang="ko-KR" altLang="en-US" sz="1800" dirty="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7" name="Line 3"/>
          <p:cNvSpPr>
            <a:spLocks noChangeShapeType="1"/>
          </p:cNvSpPr>
          <p:nvPr userDrawn="1"/>
        </p:nvSpPr>
        <p:spPr bwMode="auto">
          <a:xfrm>
            <a:off x="114300" y="623888"/>
            <a:ext cx="144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36000" tIns="36000" rIns="36000" bIns="36000" anchor="ctr"/>
          <a:lstStyle/>
          <a:p>
            <a:endParaRPr lang="ko-KR" altLang="en-US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7775883" y="307093"/>
            <a:ext cx="1996596" cy="31196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 anchor="b" anchorCtr="0">
            <a:spAutoFit/>
          </a:bodyPr>
          <a:lstStyle/>
          <a:p>
            <a:pPr algn="r" defTabSz="0" eaLnBrk="0" hangingPunct="0">
              <a:lnSpc>
                <a:spcPct val="110000"/>
              </a:lnSpc>
              <a:buClr>
                <a:srgbClr val="CC0066"/>
              </a:buClr>
              <a:buFont typeface="Wingdings" pitchFamily="2" charset="2"/>
              <a:buNone/>
              <a:tabLst>
                <a:tab pos="0" algn="l"/>
                <a:tab pos="3855600" algn="l"/>
              </a:tabLst>
            </a:pPr>
            <a:r>
              <a:rPr lang="en-US" altLang="ko-KR" sz="18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(1) </a:t>
            </a:r>
            <a:r>
              <a:rPr lang="ko-KR" altLang="en-US" sz="18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中 제목 </a:t>
            </a:r>
            <a:r>
              <a:rPr lang="en-US" altLang="ko-KR" sz="18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-</a:t>
            </a:r>
            <a:r>
              <a:rPr lang="en-US" altLang="ko-KR" sz="16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</a:t>
            </a:r>
            <a:r>
              <a:rPr lang="ko-KR" altLang="en-US" sz="16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① 小 제목</a:t>
            </a: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7728953" y="623888"/>
            <a:ext cx="208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36000" tIns="36000" rIns="36000" bIns="36000" anchor="ctr"/>
          <a:lstStyle/>
          <a:p>
            <a:pPr algn="r"/>
            <a:endParaRPr lang="ko-KR" altLang="en-US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 userDrawn="1"/>
        </p:nvSpPr>
        <p:spPr bwMode="auto">
          <a:xfrm>
            <a:off x="400010" y="792510"/>
            <a:ext cx="1057238" cy="31196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pPr algn="l" eaLnBrk="0" hangingPunct="0">
              <a:lnSpc>
                <a:spcPct val="110000"/>
              </a:lnSpc>
              <a:buClr>
                <a:srgbClr val="CC0066"/>
              </a:buClr>
              <a:buFont typeface="Wingdings" pitchFamily="2" charset="2"/>
              <a:buNone/>
              <a:tabLst>
                <a:tab pos="3856038" algn="l"/>
              </a:tabLst>
            </a:pPr>
            <a:r>
              <a:rPr lang="en-US" altLang="ko-KR" sz="18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Message …</a:t>
            </a:r>
            <a:endParaRPr lang="ko-KR" altLang="en-US" sz="1800" dirty="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 userDrawn="1"/>
        </p:nvSpPr>
        <p:spPr bwMode="auto">
          <a:xfrm>
            <a:off x="2076909" y="1329443"/>
            <a:ext cx="860388" cy="27811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pPr defTabSz="0" eaLnBrk="0" hangingPunct="0">
              <a:lnSpc>
                <a:spcPct val="110000"/>
              </a:lnSpc>
              <a:buClr>
                <a:srgbClr val="CC0066"/>
              </a:buClr>
              <a:buFont typeface="Wingdings" pitchFamily="2" charset="2"/>
              <a:buNone/>
              <a:tabLst>
                <a:tab pos="0" algn="l"/>
                <a:tab pos="3855600" algn="l"/>
              </a:tabLst>
            </a:pPr>
            <a:r>
              <a:rPr lang="ko-KR" altLang="en-US" sz="16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제목 </a:t>
            </a:r>
            <a:r>
              <a:rPr lang="en-US" altLang="ko-KR" sz="16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/ Title</a:t>
            </a:r>
            <a:endParaRPr lang="ko-KR" altLang="en-US" sz="1600" dirty="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2" name="Line 3"/>
          <p:cNvSpPr>
            <a:spLocks noChangeShapeType="1"/>
          </p:cNvSpPr>
          <p:nvPr userDrawn="1"/>
        </p:nvSpPr>
        <p:spPr bwMode="auto">
          <a:xfrm>
            <a:off x="1400794" y="1651176"/>
            <a:ext cx="221262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36000" tIns="36000" rIns="36000" bIns="36000" anchor="ctr"/>
          <a:lstStyle/>
          <a:p>
            <a:endParaRPr lang="ko-KR" altLang="en-US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3" name="직사각형 26"/>
          <p:cNvSpPr>
            <a:spLocks noChangeArrowheads="1"/>
          </p:cNvSpPr>
          <p:nvPr userDrawn="1"/>
        </p:nvSpPr>
        <p:spPr bwMode="auto">
          <a:xfrm>
            <a:off x="284165" y="1817511"/>
            <a:ext cx="4445880" cy="4334933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333333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l" latinLnBrk="1">
              <a:lnSpc>
                <a:spcPct val="110000"/>
              </a:lnSpc>
              <a:spcBef>
                <a:spcPts val="600"/>
              </a:spcBef>
              <a:buFont typeface="Wingdings 2" pitchFamily="18" charset="2"/>
              <a:buNone/>
            </a:pPr>
            <a:endParaRPr lang="en-US" altLang="ko-KR" sz="120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4" name="직사각형 26"/>
          <p:cNvSpPr>
            <a:spLocks noChangeArrowheads="1"/>
          </p:cNvSpPr>
          <p:nvPr userDrawn="1"/>
        </p:nvSpPr>
        <p:spPr bwMode="auto">
          <a:xfrm>
            <a:off x="391407" y="2067454"/>
            <a:ext cx="1154781" cy="1051699"/>
          </a:xfrm>
          <a:prstGeom prst="rect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 latinLnBrk="1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US" altLang="ko-KR" sz="14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</a:t>
            </a:r>
            <a:r>
              <a:rPr lang="ko-KR" altLang="en-US" sz="14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본문 내용 </a:t>
            </a:r>
            <a:br>
              <a:rPr lang="en-US" altLang="ko-KR" sz="14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</a:br>
            <a:r>
              <a:rPr lang="en-US" altLang="ko-KR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  - </a:t>
            </a:r>
            <a:br>
              <a:rPr lang="en-US" altLang="ko-KR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</a:br>
            <a:r>
              <a:rPr lang="en-US" altLang="ko-KR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  - </a:t>
            </a:r>
          </a:p>
          <a:p>
            <a:pPr algn="l" latinLnBrk="1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US" altLang="ko-KR" sz="14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</a:t>
            </a:r>
          </a:p>
        </p:txBody>
      </p:sp>
      <p:sp>
        <p:nvSpPr>
          <p:cNvPr id="15" name="직사각형 26"/>
          <p:cNvSpPr>
            <a:spLocks noChangeArrowheads="1"/>
          </p:cNvSpPr>
          <p:nvPr userDrawn="1"/>
        </p:nvSpPr>
        <p:spPr bwMode="auto">
          <a:xfrm>
            <a:off x="258233" y="6244341"/>
            <a:ext cx="424278" cy="190240"/>
          </a:xfrm>
          <a:prstGeom prst="rect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wrap="none" lIns="18000" tIns="18000" rIns="18000" bIns="18000">
            <a:spAutoFit/>
          </a:bodyPr>
          <a:lstStyle/>
          <a:p>
            <a:pPr algn="l" latinLnBrk="1">
              <a:spcBef>
                <a:spcPts val="0"/>
              </a:spcBef>
            </a:pPr>
            <a:r>
              <a:rPr lang="en-US" altLang="ko-KR" sz="10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1) </a:t>
            </a:r>
            <a:r>
              <a:rPr lang="ko-KR" altLang="en-US" sz="10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주석 </a:t>
            </a:r>
            <a:endParaRPr lang="en-US" altLang="ko-KR" sz="1000" b="0" dirty="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6" name="Line 3"/>
          <p:cNvSpPr>
            <a:spLocks noChangeShapeType="1"/>
          </p:cNvSpPr>
          <p:nvPr userDrawn="1"/>
        </p:nvSpPr>
        <p:spPr bwMode="auto">
          <a:xfrm>
            <a:off x="280811" y="6234463"/>
            <a:ext cx="15564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36000" tIns="36000" rIns="36000" bIns="36000" anchor="ctr"/>
          <a:lstStyle/>
          <a:p>
            <a:endParaRPr lang="ko-KR" altLang="en-US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20" name="AutoShape 12"/>
          <p:cNvSpPr>
            <a:spLocks noChangeArrowheads="1"/>
          </p:cNvSpPr>
          <p:nvPr userDrawn="1"/>
        </p:nvSpPr>
        <p:spPr bwMode="auto">
          <a:xfrm rot="5400000">
            <a:off x="3427217" y="3790536"/>
            <a:ext cx="3051566" cy="212504"/>
          </a:xfrm>
          <a:prstGeom prst="triangle">
            <a:avLst>
              <a:gd name="adj" fmla="val 50000"/>
            </a:avLst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normAutofit fontScale="25000" lnSpcReduction="20000"/>
          </a:bodyPr>
          <a:lstStyle/>
          <a:p>
            <a:pPr fontAlgn="auto">
              <a:lnSpc>
                <a:spcPct val="110000"/>
              </a:lnSpc>
              <a:spcBef>
                <a:spcPct val="30000"/>
              </a:spcBef>
              <a:spcAft>
                <a:spcPts val="0"/>
              </a:spcAft>
              <a:buFont typeface="Wingdings 2" pitchFamily="18" charset="2"/>
              <a:buChar char="P"/>
              <a:defRPr/>
            </a:pPr>
            <a:endParaRPr kumimoji="0" lang="ko-KR" altLang="en-US" sz="1200" kern="0" dirty="0">
              <a:solidFill>
                <a:sysClr val="windowText" lastClr="000000"/>
              </a:solidFill>
              <a:latin typeface="Arial Narrow" panose="020B0606020202030204" pitchFamily="34" charset="0"/>
              <a:ea typeface="LG스마트체2.0 Light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16854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 userDrawn="1"/>
        </p:nvSpPr>
        <p:spPr bwMode="auto">
          <a:xfrm>
            <a:off x="4357375" y="318119"/>
            <a:ext cx="1188235" cy="37660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pPr eaLnBrk="0" hangingPunct="0">
              <a:lnSpc>
                <a:spcPct val="120000"/>
              </a:lnSpc>
              <a:buClr>
                <a:srgbClr val="CC0066"/>
              </a:buClr>
              <a:buFont typeface="Wingdings" pitchFamily="2" charset="2"/>
              <a:buNone/>
              <a:tabLst>
                <a:tab pos="3856038" algn="l"/>
              </a:tabLst>
            </a:pPr>
            <a:r>
              <a:rPr lang="ko-KR" altLang="en-US" sz="20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제목</a:t>
            </a:r>
            <a:r>
              <a:rPr lang="en-US" altLang="ko-KR" sz="20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 /  Title</a:t>
            </a:r>
            <a:endParaRPr lang="ko-KR" altLang="en-US" sz="2000" dirty="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7" name="Line 3"/>
          <p:cNvSpPr>
            <a:spLocks noChangeShapeType="1"/>
          </p:cNvSpPr>
          <p:nvPr userDrawn="1"/>
        </p:nvSpPr>
        <p:spPr bwMode="auto">
          <a:xfrm>
            <a:off x="3014127" y="672924"/>
            <a:ext cx="3874730" cy="0"/>
          </a:xfrm>
          <a:prstGeom prst="line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 lIns="36000" tIns="36000" rIns="36000" bIns="36000" anchor="ctr"/>
          <a:lstStyle/>
          <a:p>
            <a:endParaRPr lang="ko-KR" altLang="en-US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400010" y="951571"/>
            <a:ext cx="1057238" cy="31196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pPr algn="l" eaLnBrk="0" hangingPunct="0">
              <a:lnSpc>
                <a:spcPct val="110000"/>
              </a:lnSpc>
              <a:buClr>
                <a:srgbClr val="CC0066"/>
              </a:buClr>
              <a:buFont typeface="Wingdings" pitchFamily="2" charset="2"/>
              <a:buNone/>
              <a:tabLst>
                <a:tab pos="3856038" algn="l"/>
              </a:tabLst>
            </a:pPr>
            <a:r>
              <a:rPr lang="en-US" altLang="ko-KR" sz="18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Message …</a:t>
            </a:r>
            <a:endParaRPr lang="ko-KR" altLang="en-US" sz="1800" dirty="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8059614" y="47411"/>
            <a:ext cx="1712865" cy="21040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 anchor="b" anchorCtr="0">
            <a:spAutoFit/>
          </a:bodyPr>
          <a:lstStyle/>
          <a:p>
            <a:pPr algn="r" defTabSz="0" eaLnBrk="0" hangingPunct="0">
              <a:lnSpc>
                <a:spcPct val="110000"/>
              </a:lnSpc>
              <a:buClr>
                <a:srgbClr val="CC0066"/>
              </a:buClr>
              <a:buFont typeface="Wingdings" pitchFamily="2" charset="2"/>
              <a:buNone/>
              <a:tabLst>
                <a:tab pos="0" algn="l"/>
                <a:tab pos="3855600" algn="l"/>
              </a:tabLst>
            </a:pPr>
            <a:r>
              <a:rPr lang="en-US" altLang="ko-KR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&lt;</a:t>
            </a:r>
            <a:r>
              <a:rPr lang="ko-KR" altLang="en-US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○○팀</a:t>
            </a:r>
            <a:r>
              <a:rPr lang="en-US" altLang="ko-KR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, 2019</a:t>
            </a:r>
            <a:r>
              <a:rPr lang="ko-KR" altLang="en-US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년 ○월 ○일</a:t>
            </a:r>
            <a:r>
              <a:rPr lang="en-US" altLang="ko-KR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&gt;</a:t>
            </a:r>
            <a:endParaRPr lang="ko-KR" altLang="en-US" sz="1200" b="0" dirty="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 userDrawn="1"/>
        </p:nvSpPr>
        <p:spPr bwMode="auto">
          <a:xfrm>
            <a:off x="2076909" y="1329443"/>
            <a:ext cx="860388" cy="27811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pPr defTabSz="0" eaLnBrk="0" hangingPunct="0">
              <a:lnSpc>
                <a:spcPct val="110000"/>
              </a:lnSpc>
              <a:buClr>
                <a:srgbClr val="CC0066"/>
              </a:buClr>
              <a:buFont typeface="Wingdings" pitchFamily="2" charset="2"/>
              <a:buNone/>
              <a:tabLst>
                <a:tab pos="0" algn="l"/>
                <a:tab pos="3855600" algn="l"/>
              </a:tabLst>
            </a:pPr>
            <a:r>
              <a:rPr lang="ko-KR" altLang="en-US" sz="16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제목 </a:t>
            </a:r>
            <a:r>
              <a:rPr lang="en-US" altLang="ko-KR" sz="16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/ Title</a:t>
            </a:r>
            <a:endParaRPr lang="ko-KR" altLang="en-US" sz="1600" dirty="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4" name="Line 3"/>
          <p:cNvSpPr>
            <a:spLocks noChangeShapeType="1"/>
          </p:cNvSpPr>
          <p:nvPr userDrawn="1"/>
        </p:nvSpPr>
        <p:spPr bwMode="auto">
          <a:xfrm>
            <a:off x="1400794" y="1651176"/>
            <a:ext cx="221262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36000" tIns="36000" rIns="36000" bIns="36000" anchor="ctr"/>
          <a:lstStyle/>
          <a:p>
            <a:endParaRPr lang="ko-KR" altLang="en-US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5" name="직사각형 26"/>
          <p:cNvSpPr>
            <a:spLocks noChangeArrowheads="1"/>
          </p:cNvSpPr>
          <p:nvPr userDrawn="1"/>
        </p:nvSpPr>
        <p:spPr bwMode="auto">
          <a:xfrm>
            <a:off x="284165" y="1817511"/>
            <a:ext cx="4445880" cy="4334933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333333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l" latinLnBrk="1">
              <a:lnSpc>
                <a:spcPct val="110000"/>
              </a:lnSpc>
              <a:spcBef>
                <a:spcPts val="600"/>
              </a:spcBef>
              <a:buFont typeface="Wingdings 2" pitchFamily="18" charset="2"/>
              <a:buNone/>
            </a:pPr>
            <a:endParaRPr lang="en-US" altLang="ko-KR" sz="120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6" name="직사각형 26"/>
          <p:cNvSpPr>
            <a:spLocks noChangeArrowheads="1"/>
          </p:cNvSpPr>
          <p:nvPr userDrawn="1"/>
        </p:nvSpPr>
        <p:spPr bwMode="auto">
          <a:xfrm>
            <a:off x="391407" y="2067454"/>
            <a:ext cx="1154781" cy="1051699"/>
          </a:xfrm>
          <a:prstGeom prst="rect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 latinLnBrk="1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US" altLang="ko-KR" sz="14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</a:t>
            </a:r>
            <a:r>
              <a:rPr lang="ko-KR" altLang="en-US" sz="14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본문 내용 </a:t>
            </a:r>
            <a:br>
              <a:rPr lang="en-US" altLang="ko-KR" sz="14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</a:br>
            <a:r>
              <a:rPr lang="en-US" altLang="ko-KR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  - </a:t>
            </a:r>
            <a:br>
              <a:rPr lang="en-US" altLang="ko-KR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</a:br>
            <a:r>
              <a:rPr lang="en-US" altLang="ko-KR" sz="12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  - </a:t>
            </a:r>
          </a:p>
          <a:p>
            <a:pPr algn="l" latinLnBrk="1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US" altLang="ko-KR" sz="140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 </a:t>
            </a:r>
          </a:p>
        </p:txBody>
      </p:sp>
      <p:sp>
        <p:nvSpPr>
          <p:cNvPr id="17" name="직사각형 26"/>
          <p:cNvSpPr>
            <a:spLocks noChangeArrowheads="1"/>
          </p:cNvSpPr>
          <p:nvPr userDrawn="1"/>
        </p:nvSpPr>
        <p:spPr bwMode="auto">
          <a:xfrm>
            <a:off x="258233" y="6244341"/>
            <a:ext cx="424278" cy="190240"/>
          </a:xfrm>
          <a:prstGeom prst="rect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wrap="none" lIns="18000" tIns="18000" rIns="18000" bIns="18000">
            <a:spAutoFit/>
          </a:bodyPr>
          <a:lstStyle/>
          <a:p>
            <a:pPr algn="l" latinLnBrk="1">
              <a:spcBef>
                <a:spcPts val="0"/>
              </a:spcBef>
            </a:pPr>
            <a:r>
              <a:rPr lang="en-US" altLang="ko-KR" sz="10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1) </a:t>
            </a:r>
            <a:r>
              <a:rPr lang="ko-KR" altLang="en-US" sz="1000" b="0" dirty="0">
                <a:latin typeface="Arial Narrow" panose="020B0606020202030204" pitchFamily="34" charset="0"/>
                <a:ea typeface="LG스마트체2.0 Light" panose="020B0600000101010101" pitchFamily="50" charset="-127"/>
                <a:cs typeface="Arial" pitchFamily="34" charset="0"/>
              </a:rPr>
              <a:t>주석 </a:t>
            </a:r>
            <a:endParaRPr lang="en-US" altLang="ko-KR" sz="1000" b="0" dirty="0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8" name="Line 3"/>
          <p:cNvSpPr>
            <a:spLocks noChangeShapeType="1"/>
          </p:cNvSpPr>
          <p:nvPr userDrawn="1"/>
        </p:nvSpPr>
        <p:spPr bwMode="auto">
          <a:xfrm>
            <a:off x="280811" y="6234463"/>
            <a:ext cx="15564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36000" tIns="36000" rIns="36000" bIns="36000" anchor="ctr"/>
          <a:lstStyle/>
          <a:p>
            <a:endParaRPr lang="ko-KR" altLang="en-US">
              <a:latin typeface="Arial Narrow" panose="020B0606020202030204" pitchFamily="34" charset="0"/>
              <a:ea typeface="LG스마트체2.0 Light" panose="020B0600000101010101" pitchFamily="50" charset="-127"/>
              <a:cs typeface="Arial" pitchFamily="34" charset="0"/>
            </a:endParaRPr>
          </a:p>
        </p:txBody>
      </p:sp>
      <p:sp>
        <p:nvSpPr>
          <p:cNvPr id="19" name="AutoShape 12"/>
          <p:cNvSpPr>
            <a:spLocks noChangeArrowheads="1"/>
          </p:cNvSpPr>
          <p:nvPr userDrawn="1"/>
        </p:nvSpPr>
        <p:spPr bwMode="auto">
          <a:xfrm rot="5400000">
            <a:off x="3427217" y="3790536"/>
            <a:ext cx="3051566" cy="212504"/>
          </a:xfrm>
          <a:prstGeom prst="triangle">
            <a:avLst>
              <a:gd name="adj" fmla="val 50000"/>
            </a:avLst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normAutofit fontScale="25000" lnSpcReduction="20000"/>
          </a:bodyPr>
          <a:lstStyle/>
          <a:p>
            <a:pPr fontAlgn="auto">
              <a:lnSpc>
                <a:spcPct val="110000"/>
              </a:lnSpc>
              <a:spcBef>
                <a:spcPct val="30000"/>
              </a:spcBef>
              <a:spcAft>
                <a:spcPts val="0"/>
              </a:spcAft>
              <a:buFont typeface="Wingdings 2" pitchFamily="18" charset="2"/>
              <a:buChar char="P"/>
              <a:defRPr/>
            </a:pPr>
            <a:endParaRPr kumimoji="0" lang="ko-KR" altLang="en-US" sz="1200" kern="0" dirty="0">
              <a:solidFill>
                <a:sysClr val="windowText" lastClr="000000"/>
              </a:solidFill>
              <a:latin typeface="Arial Narrow" panose="020B0606020202030204" pitchFamily="34" charset="0"/>
              <a:ea typeface="LG스마트체2.0 Light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1865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7D84-D7AE-4684-9187-2BE3069C1FF5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CA3B6-B3AD-4F99-BE7D-F381AB1108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610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304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81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5940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4256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1792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810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0068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677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E6E04-213C-4A30-ACDA-546E0F57827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97F3E-1311-43CA-A479-A7E08B1ED4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152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ED68D-9815-4C01-9EE3-4FB9F2B12B19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56F27-6B57-4DE3-86E7-B63D2939918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MSIPCMContentMarking" descr="{&quot;HashCode&quot;:-1107928202,&quot;Placement&quot;:&quot;Header&quot;,&quot;Top&quot;:0.0,&quot;Left&quot;:709.0737,&quot;SlideWidth&quot;:780,&quot;SlideHeight&quot;:540}">
            <a:extLst>
              <a:ext uri="{FF2B5EF4-FFF2-40B4-BE49-F238E27FC236}">
                <a16:creationId xmlns:a16="http://schemas.microsoft.com/office/drawing/2014/main" id="{8C6BC5F0-12C7-4051-90EF-98F68CBF902A}"/>
              </a:ext>
            </a:extLst>
          </p:cNvPr>
          <p:cNvSpPr txBox="1"/>
          <p:nvPr userDrawn="1"/>
        </p:nvSpPr>
        <p:spPr>
          <a:xfrm>
            <a:off x="9005236" y="0"/>
            <a:ext cx="900763" cy="2670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en-US" altLang="ko-KR" sz="1100">
                <a:solidFill>
                  <a:srgbClr val="000000"/>
                </a:solidFill>
                <a:latin typeface="Arial Narrow" panose="020B0606020202030204" pitchFamily="34" charset="0"/>
              </a:rPr>
              <a:t>Confidential</a:t>
            </a:r>
            <a:endParaRPr lang="ko-KR" altLang="en-US" sz="11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11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EA3F5-9970-8105-BB33-9DB9DCA48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roup 2">
            <a:extLst>
              <a:ext uri="{FF2B5EF4-FFF2-40B4-BE49-F238E27FC236}">
                <a16:creationId xmlns:a16="http://schemas.microsoft.com/office/drawing/2014/main" id="{2A080257-47F3-4C60-9F23-744C52801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699555"/>
              </p:ext>
            </p:extLst>
          </p:nvPr>
        </p:nvGraphicFramePr>
        <p:xfrm>
          <a:off x="183572" y="2857401"/>
          <a:ext cx="9575540" cy="3621897"/>
        </p:xfrm>
        <a:graphic>
          <a:graphicData uri="http://schemas.openxmlformats.org/drawingml/2006/table">
            <a:tbl>
              <a:tblPr/>
              <a:tblGrid>
                <a:gridCol w="98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93421">
                  <a:extLst>
                    <a:ext uri="{9D8B030D-6E8A-4147-A177-3AD203B41FA5}">
                      <a16:colId xmlns:a16="http://schemas.microsoft.com/office/drawing/2014/main" val="3793904735"/>
                    </a:ext>
                  </a:extLst>
                </a:gridCol>
              </a:tblGrid>
              <a:tr h="120729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주제</a:t>
                      </a: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1" lang="ko-KR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ㅇㅇ</a:t>
                      </a:r>
                      <a:endParaRPr kumimoji="1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3600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72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제안배경</a:t>
                      </a:r>
                      <a:br>
                        <a:rPr kumimoji="1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</a:b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아이디어 </a:t>
                      </a:r>
                      <a:endParaRPr kumimoji="1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요약</a:t>
                      </a: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-180975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1" lang="ko-KR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ㅇㅇ</a:t>
                      </a:r>
                      <a:endParaRPr kumimoji="1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3600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288420"/>
                  </a:ext>
                </a:extLst>
              </a:tr>
              <a:tr h="12072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기대효과</a:t>
                      </a: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-180975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1" lang="ko-KR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ㅇㅇ</a:t>
                      </a:r>
                      <a:endParaRPr kumimoji="1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3600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714665"/>
                  </a:ext>
                </a:extLst>
              </a:tr>
            </a:tbl>
          </a:graphicData>
        </a:graphic>
      </p:graphicFrame>
      <p:graphicFrame>
        <p:nvGraphicFramePr>
          <p:cNvPr id="45" name="Group 2">
            <a:extLst>
              <a:ext uri="{FF2B5EF4-FFF2-40B4-BE49-F238E27FC236}">
                <a16:creationId xmlns:a16="http://schemas.microsoft.com/office/drawing/2014/main" id="{3C6171F2-3A99-7289-475E-E0F825FCD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746063"/>
              </p:ext>
            </p:extLst>
          </p:nvPr>
        </p:nvGraphicFramePr>
        <p:xfrm>
          <a:off x="183836" y="2350666"/>
          <a:ext cx="9575276" cy="357840"/>
        </p:xfrm>
        <a:graphic>
          <a:graphicData uri="http://schemas.openxmlformats.org/drawingml/2006/table">
            <a:tbl>
              <a:tblPr/>
              <a:tblGrid>
                <a:gridCol w="98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93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840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아이디어 명</a:t>
                      </a: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OOOOOOOOOOO</a:t>
                      </a:r>
                      <a:endParaRPr kumimoji="1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4" name="Text Box 45">
            <a:extLst>
              <a:ext uri="{FF2B5EF4-FFF2-40B4-BE49-F238E27FC236}">
                <a16:creationId xmlns:a16="http://schemas.microsoft.com/office/drawing/2014/main" id="{3D67A778-4BBF-921C-CA2B-B5D09EA92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714" y="3192240"/>
            <a:ext cx="734972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t">
            <a:spAutoFit/>
          </a:bodyPr>
          <a:lstStyle/>
          <a:p>
            <a:pPr marL="171450" indent="-171450" fontAlgn="base" latinLnBrk="0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버려진 자원에 새로운 가치를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, 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재사용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·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재활용 기술로 지역과 일상을 바꾸는 아이디어</a:t>
            </a:r>
            <a:endParaRPr kumimoji="1" lang="en-US" altLang="ko-KR" sz="1000" kern="0" dirty="0">
              <a:solidFill>
                <a:srgbClr val="006600"/>
              </a:solidFill>
              <a:latin typeface="+mj-ea"/>
              <a:ea typeface="+mj-ea"/>
            </a:endParaRPr>
          </a:p>
          <a:p>
            <a:pPr marL="171450" indent="-171450" fontAlgn="base" latinLnBrk="0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리사이클 기술 및 제품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(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예 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: CR, MR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 등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)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과 사회공헌을 연계하여 주제 선정</a:t>
            </a:r>
            <a:endParaRPr kumimoji="1" lang="en-US" altLang="ko-KR" sz="1000" kern="0" dirty="0">
              <a:solidFill>
                <a:srgbClr val="006600"/>
              </a:solidFill>
              <a:latin typeface="+mj-ea"/>
              <a:ea typeface="+mj-ea"/>
            </a:endParaRPr>
          </a:p>
          <a:p>
            <a:pPr marL="171450" indent="-171450" fontAlgn="base" latinLnBrk="0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LG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화학 제품 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/ 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기술 </a:t>
            </a:r>
            <a:r>
              <a:rPr kumimoji="1" lang="ko-KR" altLang="en-US" sz="1000" kern="0" dirty="0" err="1">
                <a:solidFill>
                  <a:srgbClr val="006600"/>
                </a:solidFill>
                <a:latin typeface="+mj-ea"/>
                <a:ea typeface="+mj-ea"/>
              </a:rPr>
              <a:t>연계시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 가점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_LG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화학 친환경 브랜드 </a:t>
            </a:r>
            <a:r>
              <a:rPr kumimoji="1" lang="en-US" altLang="ko-KR" sz="1000" kern="0" dirty="0" err="1">
                <a:solidFill>
                  <a:srgbClr val="006600"/>
                </a:solidFill>
                <a:latin typeface="+mj-ea"/>
                <a:ea typeface="+mj-ea"/>
              </a:rPr>
              <a:t>LETZero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 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프로덕트 북 참고</a:t>
            </a:r>
            <a:endParaRPr kumimoji="1" lang="en-US" altLang="ko-KR" sz="1000" kern="0" dirty="0">
              <a:solidFill>
                <a:srgbClr val="006600"/>
              </a:solidFill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B9B8EE-3A16-20BB-DCB6-AEAE53FA17C7}"/>
              </a:ext>
            </a:extLst>
          </p:cNvPr>
          <p:cNvSpPr txBox="1"/>
          <p:nvPr/>
        </p:nvSpPr>
        <p:spPr>
          <a:xfrm>
            <a:off x="534639" y="399283"/>
            <a:ext cx="84223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LG</a:t>
            </a:r>
            <a:r>
              <a:rPr lang="ko-KR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화학 리사이클</a:t>
            </a:r>
            <a:r>
              <a:rPr lang="en-US" altLang="ko-K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ko-KR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사회공헌 임팩트 챌린지 공모전</a:t>
            </a:r>
            <a:endParaRPr lang="en-US" altLang="ko-K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81347421-219A-AD6E-2911-EC4083DB041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64" b="89796" l="7710" r="92971">
                        <a14:foregroundMark x1="9751" y1="46825" x2="9751" y2="46825"/>
                        <a14:foregroundMark x1="7937" y1="47052" x2="7937" y2="47052"/>
                        <a14:foregroundMark x1="7710" y1="52041" x2="7710" y2="52041"/>
                        <a14:foregroundMark x1="13832" y1="57143" x2="13832" y2="57143"/>
                        <a14:foregroundMark x1="24263" y1="48753" x2="24263" y2="48753"/>
                        <a14:foregroundMark x1="23129" y1="51474" x2="23129" y2="51474"/>
                        <a14:foregroundMark x1="18027" y1="50340" x2="18027" y2="50340"/>
                        <a14:foregroundMark x1="13492" y1="45238" x2="13492" y2="45238"/>
                        <a14:foregroundMark x1="36961" y1="50340" x2="36961" y2="50340"/>
                        <a14:foregroundMark x1="47959" y1="50113" x2="47959" y2="50113"/>
                        <a14:foregroundMark x1="47732" y1="48753" x2="47732" y2="48753"/>
                        <a14:foregroundMark x1="52268" y1="53515" x2="54535" y2="56009"/>
                        <a14:foregroundMark x1="51443" y1="52608" x2="52268" y2="53515"/>
                        <a14:foregroundMark x1="50782" y1="51881" x2="51443" y2="52608"/>
                        <a14:foregroundMark x1="47732" y1="48526" x2="49531" y2="50505"/>
                        <a14:foregroundMark x1="48413" y1="50113" x2="48413" y2="50113"/>
                        <a14:foregroundMark x1="76417" y1="47732" x2="76417" y2="47732"/>
                        <a14:foregroundMark x1="83447" y1="46825" x2="83447" y2="46825"/>
                        <a14:foregroundMark x1="89796" y1="46825" x2="89796" y2="46825"/>
                        <a14:foregroundMark x1="66440" y1="43537" x2="66440" y2="43537"/>
                        <a14:foregroundMark x1="82540" y1="42857" x2="82540" y2="42857"/>
                        <a14:foregroundMark x1="84014" y1="53175" x2="84014" y2="53175"/>
                        <a14:foregroundMark x1="92971" y1="46485" x2="92971" y2="46485"/>
                        <a14:backgroundMark x1="51927" y1="53515" x2="51927" y2="53515"/>
                        <a14:backgroundMark x1="51587" y1="52608" x2="51587" y2="52608"/>
                        <a14:backgroundMark x1="49887" y1="50340" x2="50680" y2="51927"/>
                        <a14:backgroundMark x1="52041" y1="53515" x2="52041" y2="53515"/>
                        <a14:backgroundMark x1="51247" y1="52608" x2="51247" y2="52608"/>
                        <a14:backgroundMark x1="67914" y1="48639" x2="67914" y2="48639"/>
                        <a14:backgroundMark x1="83333" y1="48413" x2="83333" y2="48413"/>
                      </a14:backgroundRemoval>
                    </a14:imgEffect>
                  </a14:imgLayer>
                </a14:imgProps>
              </a:ext>
            </a:extLst>
          </a:blip>
          <a:srcRect t="33333" b="33333"/>
          <a:stretch/>
        </p:blipFill>
        <p:spPr>
          <a:xfrm>
            <a:off x="7857626" y="121276"/>
            <a:ext cx="1024187" cy="341396"/>
          </a:xfrm>
          <a:prstGeom prst="rect">
            <a:avLst/>
          </a:prstGeom>
        </p:spPr>
      </p:pic>
      <p:pic>
        <p:nvPicPr>
          <p:cNvPr id="4" name="그림 3" descr="폰트, 그래픽, 로고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70F6852B-4E7C-E355-8E16-2779590FEB2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813" y="43678"/>
            <a:ext cx="1024187" cy="369298"/>
          </a:xfrm>
          <a:prstGeom prst="rect">
            <a:avLst/>
          </a:prstGeom>
        </p:spPr>
      </p:pic>
      <p:graphicFrame>
        <p:nvGraphicFramePr>
          <p:cNvPr id="8" name="Group 2">
            <a:extLst>
              <a:ext uri="{FF2B5EF4-FFF2-40B4-BE49-F238E27FC236}">
                <a16:creationId xmlns:a16="http://schemas.microsoft.com/office/drawing/2014/main" id="{5BE485CB-773E-F1AC-6D51-8228E95DBA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430454"/>
              </p:ext>
            </p:extLst>
          </p:nvPr>
        </p:nvGraphicFramePr>
        <p:xfrm>
          <a:off x="183836" y="1118544"/>
          <a:ext cx="9575276" cy="1073520"/>
        </p:xfrm>
        <a:graphic>
          <a:graphicData uri="http://schemas.openxmlformats.org/drawingml/2006/table">
            <a:tbl>
              <a:tblPr/>
              <a:tblGrid>
                <a:gridCol w="973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9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9636">
                  <a:extLst>
                    <a:ext uri="{9D8B030D-6E8A-4147-A177-3AD203B41FA5}">
                      <a16:colId xmlns:a16="http://schemas.microsoft.com/office/drawing/2014/main" val="2559655648"/>
                    </a:ext>
                  </a:extLst>
                </a:gridCol>
                <a:gridCol w="2822603">
                  <a:extLst>
                    <a:ext uri="{9D8B030D-6E8A-4147-A177-3AD203B41FA5}">
                      <a16:colId xmlns:a16="http://schemas.microsoft.com/office/drawing/2014/main" val="715065870"/>
                    </a:ext>
                  </a:extLst>
                </a:gridCol>
              </a:tblGrid>
              <a:tr h="357840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생년월일</a:t>
                      </a: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b="0" i="0" dirty="0">
                        <a:ln>
                          <a:noFill/>
                        </a:ln>
                        <a:latin typeface="+mn-ea"/>
                        <a:ea typeface="+mn-ea"/>
                      </a:endParaRP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ko-KR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만 </a:t>
                      </a: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  <a:r>
                        <a:rPr kumimoji="1" lang="ko-KR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세 이하</a:t>
                      </a: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kumimoji="1" lang="ko-KR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보호자 연락처</a:t>
                      </a: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49228"/>
                  </a:ext>
                </a:extLst>
              </a:tr>
              <a:tr h="357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E-mail</a:t>
                      </a:r>
                      <a:endParaRPr kumimoji="1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@</a:t>
                      </a:r>
                      <a:endParaRPr kumimoji="1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소속</a:t>
                      </a: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059266"/>
                  </a:ext>
                </a:extLst>
              </a:tr>
            </a:tbl>
          </a:graphicData>
        </a:graphic>
      </p:graphicFrame>
      <p:sp>
        <p:nvSpPr>
          <p:cNvPr id="7" name="Text Box 45">
            <a:extLst>
              <a:ext uri="{FF2B5EF4-FFF2-40B4-BE49-F238E27FC236}">
                <a16:creationId xmlns:a16="http://schemas.microsoft.com/office/drawing/2014/main" id="{F5DF11E6-60FF-924C-4115-9BC584C0F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714" y="4388938"/>
            <a:ext cx="734972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fontAlgn="base">
              <a:spcBef>
                <a:spcPct val="50000"/>
              </a:spcBef>
              <a:spcAft>
                <a:spcPct val="0"/>
              </a:spcAft>
              <a:defRPr kumimoji="1" sz="1100" kern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marL="171450" indent="-171450">
              <a:buFontTx/>
              <a:buChar char="-"/>
            </a:pPr>
            <a:r>
              <a:rPr lang="ko-KR" altLang="en-US" sz="1000" dirty="0">
                <a:latin typeface="+mj-ea"/>
                <a:ea typeface="+mj-ea"/>
              </a:rPr>
              <a:t>리사이클 기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술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·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제품과 사회공헌을 연계할 수 있는 아이디어의 핵심 개념을 요약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(</a:t>
            </a:r>
            <a:r>
              <a:rPr lang="en-US" altLang="ko-KR" sz="1000" dirty="0">
                <a:latin typeface="+mj-ea"/>
                <a:ea typeface="+mj-ea"/>
              </a:rPr>
              <a:t>LG</a:t>
            </a:r>
            <a:r>
              <a:rPr lang="ko-KR" altLang="en-US" sz="1000" dirty="0">
                <a:latin typeface="+mj-ea"/>
                <a:ea typeface="+mj-ea"/>
              </a:rPr>
              <a:t>화학 기술</a:t>
            </a:r>
            <a:r>
              <a:rPr lang="en-US" altLang="ko-KR" sz="1000" dirty="0">
                <a:latin typeface="+mj-ea"/>
                <a:ea typeface="+mj-ea"/>
              </a:rPr>
              <a:t>/</a:t>
            </a:r>
            <a:r>
              <a:rPr lang="ko-KR" altLang="en-US" sz="1000" dirty="0">
                <a:latin typeface="+mj-ea"/>
                <a:ea typeface="+mj-ea"/>
              </a:rPr>
              <a:t>제품과 </a:t>
            </a:r>
            <a:r>
              <a:rPr lang="ko-KR" altLang="en-US" sz="1000" dirty="0" err="1">
                <a:latin typeface="+mj-ea"/>
                <a:ea typeface="+mj-ea"/>
              </a:rPr>
              <a:t>연계시</a:t>
            </a:r>
            <a:r>
              <a:rPr lang="ko-KR" altLang="en-US" sz="1000" dirty="0">
                <a:latin typeface="+mj-ea"/>
                <a:ea typeface="+mj-ea"/>
              </a:rPr>
              <a:t> 가점 부여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)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 </a:t>
            </a:r>
            <a:endParaRPr lang="en-US" altLang="ko-KR" sz="1000" dirty="0">
              <a:latin typeface="+mj-ea"/>
              <a:ea typeface="+mj-ea"/>
            </a:endParaRPr>
          </a:p>
          <a:p>
            <a:pPr marL="171450" indent="-171450">
              <a:buFontTx/>
              <a:buChar char="-"/>
            </a:pPr>
            <a:r>
              <a:rPr lang="ko-KR" altLang="en-US" sz="1000" dirty="0">
                <a:latin typeface="+mj-ea"/>
                <a:ea typeface="+mj-ea"/>
              </a:rPr>
              <a:t>사회에서 주목받는 문제</a:t>
            </a:r>
            <a:r>
              <a:rPr lang="en-US" altLang="ko-KR" sz="1000" dirty="0">
                <a:latin typeface="+mj-ea"/>
                <a:ea typeface="+mj-ea"/>
              </a:rPr>
              <a:t>(</a:t>
            </a:r>
            <a:r>
              <a:rPr lang="ko-KR" altLang="en-US" sz="1000" dirty="0">
                <a:latin typeface="+mj-ea"/>
                <a:ea typeface="+mj-ea"/>
              </a:rPr>
              <a:t>환경</a:t>
            </a:r>
            <a:r>
              <a:rPr lang="en-US" altLang="ko-KR" sz="1000" dirty="0">
                <a:latin typeface="+mj-ea"/>
                <a:ea typeface="+mj-ea"/>
              </a:rPr>
              <a:t>, </a:t>
            </a:r>
            <a:r>
              <a:rPr lang="ko-KR" altLang="en-US" sz="1000" dirty="0">
                <a:latin typeface="+mj-ea"/>
                <a:ea typeface="+mj-ea"/>
              </a:rPr>
              <a:t>자원순환 등</a:t>
            </a:r>
            <a:r>
              <a:rPr lang="en-US" altLang="ko-KR" sz="1000" dirty="0">
                <a:latin typeface="+mj-ea"/>
                <a:ea typeface="+mj-ea"/>
              </a:rPr>
              <a:t>)</a:t>
            </a:r>
            <a:r>
              <a:rPr lang="ko-KR" altLang="en-US" sz="1000" dirty="0">
                <a:latin typeface="+mj-ea"/>
                <a:ea typeface="+mj-ea"/>
              </a:rPr>
              <a:t>를 간단히 언급</a:t>
            </a:r>
            <a:endParaRPr lang="en-US" altLang="ko-KR" sz="1000" dirty="0">
              <a:latin typeface="+mj-ea"/>
              <a:ea typeface="+mj-ea"/>
            </a:endParaRPr>
          </a:p>
          <a:p>
            <a:pPr marL="171450" indent="-171450">
              <a:buFontTx/>
              <a:buChar char="-"/>
            </a:pPr>
            <a:r>
              <a:rPr lang="ko-KR" altLang="en-US" sz="1000" dirty="0">
                <a:latin typeface="+mj-ea"/>
                <a:ea typeface="+mj-ea"/>
              </a:rPr>
              <a:t>어떤 사회적 가치를 창출하고자 하는지 작성</a:t>
            </a:r>
          </a:p>
        </p:txBody>
      </p:sp>
      <p:sp>
        <p:nvSpPr>
          <p:cNvPr id="9" name="Text Box 45">
            <a:extLst>
              <a:ext uri="{FF2B5EF4-FFF2-40B4-BE49-F238E27FC236}">
                <a16:creationId xmlns:a16="http://schemas.microsoft.com/office/drawing/2014/main" id="{A6F59B12-610D-42E2-E015-8EC9AFEA3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714" y="5822582"/>
            <a:ext cx="52758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fontAlgn="base">
              <a:spcBef>
                <a:spcPct val="50000"/>
              </a:spcBef>
              <a:spcAft>
                <a:spcPct val="0"/>
              </a:spcAft>
              <a:defRPr kumimoji="1" sz="1100" kern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r>
              <a:rPr lang="en-US" altLang="ko-KR" sz="1000" dirty="0">
                <a:latin typeface="+mj-ea"/>
                <a:ea typeface="+mj-ea"/>
              </a:rPr>
              <a:t>- </a:t>
            </a:r>
            <a:r>
              <a:rPr lang="ko-KR" altLang="en-US" sz="1000" dirty="0">
                <a:latin typeface="+mj-ea"/>
                <a:ea typeface="+mj-ea"/>
              </a:rPr>
              <a:t>환경적 측면</a:t>
            </a:r>
            <a:r>
              <a:rPr lang="en-US" altLang="ko-KR" sz="1000" dirty="0">
                <a:latin typeface="+mj-ea"/>
                <a:ea typeface="+mj-ea"/>
              </a:rPr>
              <a:t>, </a:t>
            </a:r>
            <a:r>
              <a:rPr lang="ko-KR" altLang="en-US" sz="1000" dirty="0">
                <a:latin typeface="+mj-ea"/>
                <a:ea typeface="+mj-ea"/>
              </a:rPr>
              <a:t>사회적 측면</a:t>
            </a:r>
            <a:r>
              <a:rPr lang="en-US" altLang="ko-KR" sz="1000" dirty="0">
                <a:latin typeface="+mj-ea"/>
                <a:ea typeface="+mj-ea"/>
              </a:rPr>
              <a:t>, </a:t>
            </a:r>
            <a:r>
              <a:rPr lang="ko-KR" altLang="en-US" sz="1000" dirty="0">
                <a:latin typeface="+mj-ea"/>
                <a:ea typeface="+mj-ea"/>
              </a:rPr>
              <a:t>경제적 측면</a:t>
            </a:r>
            <a:r>
              <a:rPr lang="en-US" altLang="ko-KR" sz="1000" dirty="0">
                <a:latin typeface="+mj-ea"/>
                <a:ea typeface="+mj-ea"/>
              </a:rPr>
              <a:t>, </a:t>
            </a:r>
            <a:r>
              <a:rPr lang="ko-KR" altLang="en-US" sz="1000" dirty="0">
                <a:latin typeface="+mj-ea"/>
                <a:ea typeface="+mj-ea"/>
              </a:rPr>
              <a:t>활용 분야 등 핵심 </a:t>
            </a:r>
            <a:r>
              <a:rPr lang="en-US" altLang="ko-KR" sz="1000" dirty="0">
                <a:latin typeface="+mj-ea"/>
                <a:ea typeface="+mj-ea"/>
              </a:rPr>
              <a:t>1~2</a:t>
            </a:r>
            <a:r>
              <a:rPr lang="ko-KR" altLang="en-US" sz="1000" dirty="0">
                <a:latin typeface="+mj-ea"/>
                <a:ea typeface="+mj-ea"/>
              </a:rPr>
              <a:t>가지만 강조</a:t>
            </a:r>
          </a:p>
        </p:txBody>
      </p:sp>
      <p:sp>
        <p:nvSpPr>
          <p:cNvPr id="10" name="Text Box 45">
            <a:extLst>
              <a:ext uri="{FF2B5EF4-FFF2-40B4-BE49-F238E27FC236}">
                <a16:creationId xmlns:a16="http://schemas.microsoft.com/office/drawing/2014/main" id="{48560791-6ABE-2EE4-EB91-4ECD478E4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5025" y="1586393"/>
            <a:ext cx="279432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t">
            <a:spAutoFit/>
          </a:bodyPr>
          <a:lstStyle/>
          <a:p>
            <a:pPr fontAlgn="base" latinLnBrk="0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팀인 경우 대표번호만 작성 예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: 010-0000-0000</a:t>
            </a:r>
          </a:p>
        </p:txBody>
      </p:sp>
      <p:sp>
        <p:nvSpPr>
          <p:cNvPr id="13" name="Text Box 45">
            <a:extLst>
              <a:ext uri="{FF2B5EF4-FFF2-40B4-BE49-F238E27FC236}">
                <a16:creationId xmlns:a16="http://schemas.microsoft.com/office/drawing/2014/main" id="{2C2A8C62-E32D-1D4C-B1E6-FAB813659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5026" y="1151610"/>
            <a:ext cx="38771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t">
            <a:spAutoFit/>
          </a:bodyPr>
          <a:lstStyle/>
          <a:p>
            <a:pPr fontAlgn="base" latinLnBrk="0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팀의 경우 팀원 모두의 인적사항 기재</a:t>
            </a:r>
            <a:b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</a:b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   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예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:  (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팀장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) 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홍길동 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(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팀원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1) </a:t>
            </a:r>
            <a:r>
              <a:rPr kumimoji="1" lang="ko-KR" altLang="en-US" sz="1000" kern="0" dirty="0" err="1">
                <a:solidFill>
                  <a:srgbClr val="006600"/>
                </a:solidFill>
                <a:latin typeface="+mj-ea"/>
                <a:ea typeface="+mj-ea"/>
              </a:rPr>
              <a:t>ㅇㅇㅇ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 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(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팀원</a:t>
            </a:r>
            <a:r>
              <a:rPr kumimoji="1" lang="en-US" altLang="ko-KR" sz="1000" kern="0" dirty="0">
                <a:solidFill>
                  <a:srgbClr val="006600"/>
                </a:solidFill>
                <a:latin typeface="+mj-ea"/>
                <a:ea typeface="+mj-ea"/>
              </a:rPr>
              <a:t>2) </a:t>
            </a:r>
            <a:r>
              <a:rPr kumimoji="1" lang="ko-KR" altLang="en-US" sz="1000" kern="0" dirty="0" err="1">
                <a:solidFill>
                  <a:srgbClr val="006600"/>
                </a:solidFill>
                <a:latin typeface="+mj-ea"/>
                <a:ea typeface="+mj-ea"/>
              </a:rPr>
              <a:t>ㅇㅇㅇ</a:t>
            </a: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 와 같이 작성</a:t>
            </a:r>
          </a:p>
        </p:txBody>
      </p:sp>
    </p:spTree>
    <p:extLst>
      <p:ext uri="{BB962C8B-B14F-4D97-AF65-F5344CB8AC3E}">
        <p14:creationId xmlns:p14="http://schemas.microsoft.com/office/powerpoint/2010/main" val="64505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ED322-D5DD-700E-0502-A11C3E753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2">
            <a:extLst>
              <a:ext uri="{FF2B5EF4-FFF2-40B4-BE49-F238E27FC236}">
                <a16:creationId xmlns:a16="http://schemas.microsoft.com/office/drawing/2014/main" id="{75A000CC-809C-3E7E-B54B-C0B7AA08A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800529"/>
              </p:ext>
            </p:extLst>
          </p:nvPr>
        </p:nvGraphicFramePr>
        <p:xfrm>
          <a:off x="165363" y="322729"/>
          <a:ext cx="9575540" cy="6267342"/>
        </p:xfrm>
        <a:graphic>
          <a:graphicData uri="http://schemas.openxmlformats.org/drawingml/2006/table">
            <a:tbl>
              <a:tblPr/>
              <a:tblGrid>
                <a:gridCol w="98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93421">
                  <a:extLst>
                    <a:ext uri="{9D8B030D-6E8A-4147-A177-3AD203B41FA5}">
                      <a16:colId xmlns:a16="http://schemas.microsoft.com/office/drawing/2014/main" val="3793904735"/>
                    </a:ext>
                  </a:extLst>
                </a:gridCol>
              </a:tblGrid>
              <a:tr h="6267342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세부</a:t>
                      </a:r>
                      <a:br>
                        <a:rPr kumimoji="1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</a:b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아이디어</a:t>
                      </a:r>
                      <a:br>
                        <a:rPr kumimoji="1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</a:b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내용</a:t>
                      </a:r>
                      <a:br>
                        <a:rPr kumimoji="1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</a:br>
                      <a:endParaRPr kumimoji="1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1" lang="ko-KR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ㅇㅇ</a:t>
                      </a:r>
                      <a:endParaRPr kumimoji="1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0" anchor="ctr" horzOverflow="overflow">
                    <a:lnL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ext Box 45">
            <a:extLst>
              <a:ext uri="{FF2B5EF4-FFF2-40B4-BE49-F238E27FC236}">
                <a16:creationId xmlns:a16="http://schemas.microsoft.com/office/drawing/2014/main" id="{7E2A2367-760C-F355-CBE8-DC1CD184A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406" y="3033207"/>
            <a:ext cx="7200513" cy="84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fontAlgn="base">
              <a:spcBef>
                <a:spcPct val="50000"/>
              </a:spcBef>
              <a:spcAft>
                <a:spcPct val="0"/>
              </a:spcAft>
              <a:defRPr kumimoji="1" sz="1100" kern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marL="171450" indent="-171450">
              <a:buFontTx/>
              <a:buChar char="-"/>
            </a:pPr>
            <a:r>
              <a:rPr lang="ko-KR" altLang="en-US" sz="1000" dirty="0">
                <a:latin typeface="+mn-ea"/>
                <a:ea typeface="+mn-ea"/>
              </a:rPr>
              <a:t>단계별 구체적인 실행 계획 작성</a:t>
            </a:r>
            <a:endParaRPr lang="en-US" altLang="ko-KR" sz="1000" dirty="0">
              <a:latin typeface="+mn-ea"/>
              <a:ea typeface="+mn-ea"/>
            </a:endParaRPr>
          </a:p>
          <a:p>
            <a:pPr marL="171450" indent="-171450">
              <a:buFontTx/>
              <a:buChar char="-"/>
            </a:pPr>
            <a:r>
              <a:rPr lang="ko-KR" altLang="en-US" sz="1000" dirty="0">
                <a:latin typeface="+mn-ea"/>
                <a:ea typeface="+mn-ea"/>
              </a:rPr>
              <a:t>기술</a:t>
            </a:r>
            <a:r>
              <a:rPr lang="en-US" altLang="ko-KR" sz="1000" dirty="0">
                <a:latin typeface="+mn-ea"/>
                <a:ea typeface="+mn-ea"/>
              </a:rPr>
              <a:t>, </a:t>
            </a:r>
            <a:r>
              <a:rPr lang="ko-KR" altLang="en-US" sz="1000" dirty="0">
                <a:latin typeface="+mn-ea"/>
                <a:ea typeface="+mn-ea"/>
              </a:rPr>
              <a:t>동호회</a:t>
            </a:r>
            <a:r>
              <a:rPr lang="en-US" altLang="ko-KR" sz="1000" dirty="0">
                <a:latin typeface="+mn-ea"/>
                <a:ea typeface="+mn-ea"/>
              </a:rPr>
              <a:t>, </a:t>
            </a:r>
            <a:r>
              <a:rPr lang="ko-KR" altLang="en-US" sz="1000" dirty="0">
                <a:latin typeface="+mn-ea"/>
                <a:ea typeface="+mn-ea"/>
              </a:rPr>
              <a:t>지역아동센터</a:t>
            </a:r>
            <a:r>
              <a:rPr lang="en-US" altLang="ko-KR" sz="1000" dirty="0">
                <a:latin typeface="+mn-ea"/>
                <a:ea typeface="+mn-ea"/>
              </a:rPr>
              <a:t>, </a:t>
            </a:r>
            <a:r>
              <a:rPr lang="ko-KR" altLang="en-US" sz="1000" dirty="0">
                <a:latin typeface="+mn-ea"/>
                <a:ea typeface="+mn-ea"/>
              </a:rPr>
              <a:t>복지관</a:t>
            </a:r>
            <a:r>
              <a:rPr lang="en-US" altLang="ko-KR" sz="1000" dirty="0">
                <a:latin typeface="+mn-ea"/>
                <a:ea typeface="+mn-ea"/>
              </a:rPr>
              <a:t>, </a:t>
            </a:r>
            <a:r>
              <a:rPr lang="ko-KR" altLang="en-US" sz="1000" dirty="0">
                <a:latin typeface="+mn-ea"/>
                <a:ea typeface="+mn-ea"/>
              </a:rPr>
              <a:t>재능기부 등의 협업 구성 가능</a:t>
            </a:r>
            <a:endParaRPr lang="en-US" altLang="ko-KR" sz="1000" dirty="0">
              <a:latin typeface="+mn-ea"/>
              <a:ea typeface="+mn-ea"/>
            </a:endParaRPr>
          </a:p>
          <a:p>
            <a:pPr marL="171450" indent="-171450">
              <a:buFontTx/>
              <a:buChar char="-"/>
            </a:pPr>
            <a:r>
              <a:rPr lang="ko-KR" altLang="en-US" sz="1000" dirty="0">
                <a:latin typeface="+mn-ea"/>
                <a:ea typeface="+mn-ea"/>
              </a:rPr>
              <a:t>이미지 등 자료 첨부 가능</a:t>
            </a:r>
            <a:endParaRPr lang="en-US" altLang="ko-KR" sz="1000" dirty="0">
              <a:latin typeface="+mn-ea"/>
              <a:ea typeface="+mn-ea"/>
            </a:endParaRPr>
          </a:p>
          <a:p>
            <a:pPr marL="171450" indent="-171450">
              <a:buFontTx/>
              <a:buChar char="-"/>
            </a:pPr>
            <a:r>
              <a:rPr lang="ko-KR" altLang="en-US" sz="1000" dirty="0">
                <a:latin typeface="+mn-ea"/>
                <a:ea typeface="+mn-ea"/>
              </a:rPr>
              <a:t>분량</a:t>
            </a:r>
            <a:r>
              <a:rPr lang="en-US" altLang="ko-KR" sz="1000" dirty="0">
                <a:latin typeface="+mn-ea"/>
                <a:ea typeface="+mn-ea"/>
              </a:rPr>
              <a:t>:</a:t>
            </a:r>
            <a:r>
              <a:rPr lang="ko-KR" altLang="en-US" sz="1000" dirty="0">
                <a:latin typeface="+mn-ea"/>
                <a:ea typeface="+mn-ea"/>
              </a:rPr>
              <a:t> 제한 없음 </a:t>
            </a:r>
            <a:r>
              <a:rPr lang="en-US" altLang="ko-KR" sz="1000" dirty="0">
                <a:latin typeface="+mn-ea"/>
                <a:ea typeface="+mn-ea"/>
              </a:rPr>
              <a:t>/ </a:t>
            </a:r>
            <a:r>
              <a:rPr lang="ko-KR" altLang="en-US" sz="1000" dirty="0">
                <a:latin typeface="+mn-ea"/>
                <a:ea typeface="+mn-ea"/>
              </a:rPr>
              <a:t>폰트 종류</a:t>
            </a:r>
            <a:r>
              <a:rPr lang="en-US" altLang="ko-KR" sz="1000" dirty="0">
                <a:latin typeface="+mn-ea"/>
                <a:ea typeface="+mn-ea"/>
              </a:rPr>
              <a:t>: </a:t>
            </a:r>
            <a:r>
              <a:rPr lang="ko-KR" altLang="en-US" sz="1000" dirty="0" err="1">
                <a:latin typeface="+mn-ea"/>
                <a:ea typeface="+mn-ea"/>
              </a:rPr>
              <a:t>맑은고딕</a:t>
            </a:r>
            <a:r>
              <a:rPr lang="ko-KR" altLang="en-US" sz="1000" dirty="0">
                <a:latin typeface="+mn-ea"/>
                <a:ea typeface="+mn-ea"/>
              </a:rPr>
              <a:t> </a:t>
            </a:r>
            <a:r>
              <a:rPr lang="en-US" altLang="ko-KR" sz="1000" dirty="0">
                <a:latin typeface="+mn-ea"/>
                <a:ea typeface="+mn-ea"/>
              </a:rPr>
              <a:t>/ </a:t>
            </a:r>
            <a:r>
              <a:rPr lang="ko-KR" altLang="en-US" sz="1000" dirty="0">
                <a:latin typeface="+mn-ea"/>
                <a:ea typeface="+mn-ea"/>
              </a:rPr>
              <a:t>폰트 크기</a:t>
            </a:r>
            <a:r>
              <a:rPr lang="en-US" altLang="ko-KR" sz="1000" dirty="0">
                <a:latin typeface="+mn-ea"/>
                <a:ea typeface="+mn-ea"/>
              </a:rPr>
              <a:t>: 10pt</a:t>
            </a:r>
          </a:p>
        </p:txBody>
      </p:sp>
    </p:spTree>
    <p:extLst>
      <p:ext uri="{BB962C8B-B14F-4D97-AF65-F5344CB8AC3E}">
        <p14:creationId xmlns:p14="http://schemas.microsoft.com/office/powerpoint/2010/main" val="1901738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8">
            <a:extLst>
              <a:ext uri="{FF2B5EF4-FFF2-40B4-BE49-F238E27FC236}">
                <a16:creationId xmlns:a16="http://schemas.microsoft.com/office/drawing/2014/main" id="{FF96F38B-F6DD-1B17-A188-7575A1879785}"/>
              </a:ext>
            </a:extLst>
          </p:cNvPr>
          <p:cNvSpPr/>
          <p:nvPr/>
        </p:nvSpPr>
        <p:spPr>
          <a:xfrm>
            <a:off x="251520" y="753117"/>
            <a:ext cx="1546263" cy="648072"/>
          </a:xfrm>
          <a:prstGeom prst="roundRect">
            <a:avLst/>
          </a:prstGeom>
          <a:solidFill>
            <a:srgbClr val="6B6B6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LG Smart UI Bold" panose="020B0800000101010101" pitchFamily="50" charset="-127"/>
                <a:ea typeface="LG Smart UI Bold" panose="020B0800000101010101" pitchFamily="50" charset="-127"/>
              </a:rPr>
              <a:t>개인정보</a:t>
            </a:r>
            <a:endParaRPr lang="en-US" altLang="ko-KR" sz="1600" b="1" dirty="0">
              <a:latin typeface="LG Smart UI Bold" panose="020B0800000101010101" pitchFamily="50" charset="-127"/>
              <a:ea typeface="LG Smart UI Bold" panose="020B0800000101010101" pitchFamily="50" charset="-127"/>
            </a:endParaRPr>
          </a:p>
          <a:p>
            <a:pPr algn="ctr"/>
            <a:r>
              <a:rPr lang="ko-KR" altLang="en-US" sz="1600" b="1" dirty="0">
                <a:latin typeface="LG Smart UI Bold" panose="020B0800000101010101" pitchFamily="50" charset="-127"/>
                <a:ea typeface="LG Smart UI Bold" panose="020B0800000101010101" pitchFamily="50" charset="-127"/>
              </a:rPr>
              <a:t>수집동의</a:t>
            </a:r>
            <a:endParaRPr lang="en-US" altLang="ko-KR" sz="1600" b="1" dirty="0">
              <a:latin typeface="LG Smart UI Bold" panose="020B0800000101010101" pitchFamily="50" charset="-127"/>
              <a:ea typeface="LG Smart UI Bold" panose="020B0800000101010101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E93734-5088-0DFA-3978-7082974C4DF1}"/>
              </a:ext>
            </a:extLst>
          </p:cNvPr>
          <p:cNvSpPr txBox="1"/>
          <p:nvPr/>
        </p:nvSpPr>
        <p:spPr>
          <a:xfrm>
            <a:off x="1979712" y="753117"/>
            <a:ext cx="7442194" cy="2970044"/>
          </a:xfrm>
          <a:prstGeom prst="rect">
            <a:avLst/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개인정보의 수집 및 이용 목적 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: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공모전 접수진행</a:t>
            </a:r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수집 및 이용 항목 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–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필수항목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: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성명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소속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생년월일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연락처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E-mail</a:t>
            </a:r>
          </a:p>
          <a:p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개인정보의 보유 및 이용 기간</a:t>
            </a:r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  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개인정보 수집 및 이용 목적이 달성된 후에는 해당 정보를 지체 없이 파기합니다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   -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보존항목 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: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성명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소속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생년월일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연락처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E-mail /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보존기간 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: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공모전 종료 후 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3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년 이내</a:t>
            </a:r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동의거부 권리 및 불이익 내용</a:t>
            </a:r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   </a:t>
            </a:r>
            <a:r>
              <a:rPr lang="ko-KR" altLang="en-US" sz="11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위 개인정보 중 필수항목에 대한 수집</a:t>
            </a:r>
            <a:r>
              <a:rPr lang="en-US" altLang="ko-KR" sz="11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·</a:t>
            </a:r>
            <a:r>
              <a:rPr lang="ko-KR" altLang="en-US" sz="11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이용에 관한 동의는 공모전 출품 접수를 위하여 필수적이므로 위 사항에 동의하셔야 </a:t>
            </a:r>
            <a:endParaRPr lang="en-US" altLang="ko-KR" sz="1100" spc="-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r>
              <a:rPr lang="en-US" altLang="ko-KR" sz="11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     </a:t>
            </a:r>
            <a:r>
              <a:rPr lang="ko-KR" altLang="en-US" sz="11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접수가 가능합니다</a:t>
            </a:r>
            <a:r>
              <a:rPr lang="en-US" altLang="ko-KR" sz="11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r>
              <a:rPr lang="en-US" altLang="ko-KR" sz="11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※ 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개인정보 제공자가 동의한 내용 외의 다른 목적으로 활용하지 않으며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제공된 개인정보의 이용을 거부하고자 할 때에는 개인정보 관리책임자를 통해 열람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정정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삭제를 요구할 수 있음</a:t>
            </a:r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[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개인정보보호법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]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등 관련 법규에 의거하여 본인은 위와 같이 개인정보 수집 및 활용에 동의합니다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endParaRPr lang="en-US" altLang="ko-KR" sz="10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※  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필수항목 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:      ( 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동의함      □      동의하지 않음     □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</a:t>
            </a:r>
            <a:endParaRPr lang="en-US" altLang="ko-KR" sz="1200" dirty="0">
              <a:latin typeface="LG Smart UI Bold" panose="020B0800000101010101" pitchFamily="50" charset="-127"/>
              <a:ea typeface="LG Smart UI Bold" panose="020B0800000101010101" pitchFamily="50" charset="-127"/>
            </a:endParaRPr>
          </a:p>
        </p:txBody>
      </p:sp>
      <p:sp>
        <p:nvSpPr>
          <p:cNvPr id="4" name="모서리가 둥근 직사각형 8">
            <a:extLst>
              <a:ext uri="{FF2B5EF4-FFF2-40B4-BE49-F238E27FC236}">
                <a16:creationId xmlns:a16="http://schemas.microsoft.com/office/drawing/2014/main" id="{4DBA321A-82DF-FAD9-B718-D5453BF14690}"/>
              </a:ext>
            </a:extLst>
          </p:cNvPr>
          <p:cNvSpPr/>
          <p:nvPr/>
        </p:nvSpPr>
        <p:spPr>
          <a:xfrm>
            <a:off x="251519" y="3920875"/>
            <a:ext cx="1546263" cy="648072"/>
          </a:xfrm>
          <a:prstGeom prst="roundRect">
            <a:avLst/>
          </a:prstGeom>
          <a:solidFill>
            <a:srgbClr val="6B6B6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LG Smart UI Bold" panose="020B0800000101010101" pitchFamily="50" charset="-127"/>
                <a:ea typeface="LG Smart UI Bold" panose="020B0800000101010101" pitchFamily="50" charset="-127"/>
              </a:rPr>
              <a:t>저작권</a:t>
            </a:r>
            <a:endParaRPr lang="en-US" altLang="ko-KR" sz="1600" b="1" dirty="0">
              <a:latin typeface="LG Smart UI Bold" panose="020B0800000101010101" pitchFamily="50" charset="-127"/>
              <a:ea typeface="LG Smart UI Bold" panose="020B0800000101010101" pitchFamily="50" charset="-127"/>
            </a:endParaRPr>
          </a:p>
          <a:p>
            <a:pPr algn="ctr"/>
            <a:r>
              <a:rPr lang="ko-KR" altLang="en-US" sz="1600" b="1" dirty="0">
                <a:latin typeface="LG Smart UI Bold" panose="020B0800000101010101" pitchFamily="50" charset="-127"/>
                <a:ea typeface="LG Smart UI Bold" panose="020B0800000101010101" pitchFamily="50" charset="-127"/>
              </a:rPr>
              <a:t>활용동의</a:t>
            </a:r>
            <a:endParaRPr lang="en-US" altLang="ko-KR" sz="1600" b="1" dirty="0">
              <a:latin typeface="LG Smart UI Bold" panose="020B0800000101010101" pitchFamily="50" charset="-127"/>
              <a:ea typeface="LG Smart UI Bold" panose="020B0800000101010101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B9BCFE-DE2A-A410-0F04-547174AA644F}"/>
              </a:ext>
            </a:extLst>
          </p:cNvPr>
          <p:cNvSpPr txBox="1"/>
          <p:nvPr/>
        </p:nvSpPr>
        <p:spPr>
          <a:xfrm>
            <a:off x="1979712" y="3937135"/>
            <a:ext cx="7442194" cy="615553"/>
          </a:xfrm>
          <a:prstGeom prst="rect">
            <a:avLst/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제출된 결과물의 경우 기업의 홍보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사회공헌 활동에 활용 등의 목적으로 무상으로 저작권을 사용함에 동의합니다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※  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필수항목 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:      ( 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동의함      □      동의하지 않음     □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</a:t>
            </a:r>
            <a:endParaRPr lang="en-US" altLang="ko-KR" sz="1200" dirty="0">
              <a:latin typeface="LG Smart UI Bold" panose="020B0800000101010101" pitchFamily="50" charset="-127"/>
              <a:ea typeface="LG Smart UI Bold" panose="020B08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BF3D19-0418-6DEB-6766-4F2AA6BC5FB2}"/>
              </a:ext>
            </a:extLst>
          </p:cNvPr>
          <p:cNvSpPr txBox="1"/>
          <p:nvPr/>
        </p:nvSpPr>
        <p:spPr>
          <a:xfrm>
            <a:off x="1979712" y="4812828"/>
            <a:ext cx="7442194" cy="1815882"/>
          </a:xfrm>
          <a:prstGeom prst="rect">
            <a:avLst/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상기 본인은 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[LG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화학 리사이클 사회공헌 임팩트 챌린지 공모전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]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참가를 신청하며 다른 사람의 저작물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</a:p>
          <a:p>
            <a:pPr algn="ctr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아이디어를 도용하거나 다른 공모전에 출품하여 당선된 응모작이 아닌 순수 아이디어를 응모하였음을 서약합니다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endParaRPr lang="en-US" altLang="ko-KR" sz="12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r>
              <a:rPr lang="en-US" altLang="ko-KR" sz="10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2025</a:t>
            </a:r>
            <a:r>
              <a:rPr lang="ko-KR" altLang="en-US" sz="10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년          월          일</a:t>
            </a:r>
            <a:endParaRPr lang="en-US" altLang="ko-KR" sz="10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endParaRPr lang="en-US" altLang="ko-KR" sz="10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endParaRPr lang="en-US" altLang="ko-KR" sz="10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성명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:                             (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인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</a:t>
            </a:r>
          </a:p>
          <a:p>
            <a:pPr algn="ctr"/>
            <a:endParaRPr lang="en-US" altLang="ko-KR" sz="1200" spc="-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(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만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14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세 이하 참여자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 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보호자 성명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:                             (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인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</a:t>
            </a:r>
          </a:p>
          <a:p>
            <a:pPr algn="ctr"/>
            <a:endParaRPr lang="en-US" altLang="ko-KR" sz="1200" dirty="0">
              <a:latin typeface="LG Smart UI Bold" panose="020B0800000101010101" pitchFamily="50" charset="-127"/>
              <a:ea typeface="LG Smart UI Bold" panose="020B08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959A8D-0988-0707-EEB2-AB0D2DA88D41}"/>
              </a:ext>
            </a:extLst>
          </p:cNvPr>
          <p:cNvSpPr txBox="1"/>
          <p:nvPr/>
        </p:nvSpPr>
        <p:spPr>
          <a:xfrm>
            <a:off x="741803" y="162477"/>
            <a:ext cx="8422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개인정보 수집 및 저작권 활용 동의서</a:t>
            </a:r>
          </a:p>
        </p:txBody>
      </p:sp>
      <p:sp>
        <p:nvSpPr>
          <p:cNvPr id="9" name="Text Box 45">
            <a:extLst>
              <a:ext uri="{FF2B5EF4-FFF2-40B4-BE49-F238E27FC236}">
                <a16:creationId xmlns:a16="http://schemas.microsoft.com/office/drawing/2014/main" id="{07470876-C933-744F-05A7-638DC3936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604" y="565519"/>
            <a:ext cx="132823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t">
            <a:spAutoFit/>
          </a:bodyPr>
          <a:lstStyle/>
          <a:p>
            <a:pPr fontAlgn="base" latinLnBrk="0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팀인 경우 전원 제출</a:t>
            </a:r>
            <a:endParaRPr kumimoji="1" lang="en-US" altLang="ko-KR" sz="1000" kern="0" dirty="0">
              <a:solidFill>
                <a:srgbClr val="0066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995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F039B-CEB4-2961-7C76-9589A182F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8">
            <a:extLst>
              <a:ext uri="{FF2B5EF4-FFF2-40B4-BE49-F238E27FC236}">
                <a16:creationId xmlns:a16="http://schemas.microsoft.com/office/drawing/2014/main" id="{279C69DB-3E30-01AA-9DD9-109E23ABBA9B}"/>
              </a:ext>
            </a:extLst>
          </p:cNvPr>
          <p:cNvSpPr/>
          <p:nvPr/>
        </p:nvSpPr>
        <p:spPr>
          <a:xfrm>
            <a:off x="251520" y="753117"/>
            <a:ext cx="1546263" cy="648072"/>
          </a:xfrm>
          <a:prstGeom prst="roundRect">
            <a:avLst/>
          </a:prstGeom>
          <a:solidFill>
            <a:srgbClr val="6B6B6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LG Smart UI Bold" panose="020B0800000101010101" pitchFamily="50" charset="-127"/>
                <a:ea typeface="LG Smart UI Bold" panose="020B0800000101010101" pitchFamily="50" charset="-127"/>
              </a:rPr>
              <a:t>유의사항</a:t>
            </a:r>
            <a:endParaRPr lang="en-US" altLang="ko-KR" sz="1600" b="1" dirty="0">
              <a:latin typeface="LG Smart UI Bold" panose="020B0800000101010101" pitchFamily="50" charset="-127"/>
              <a:ea typeface="LG Smart UI Bold" panose="020B0800000101010101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EE79B7-28CC-FFC0-41D0-7CE0557AF4C8}"/>
              </a:ext>
            </a:extLst>
          </p:cNvPr>
          <p:cNvSpPr txBox="1"/>
          <p:nvPr/>
        </p:nvSpPr>
        <p:spPr>
          <a:xfrm>
            <a:off x="1979712" y="753117"/>
            <a:ext cx="7442194" cy="5909310"/>
          </a:xfrm>
          <a:prstGeom prst="rect">
            <a:avLst/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제출된 모든 결과물은 반환되지 않으며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공모전을 통한 결과물의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지적재산권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/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소유권은 주최사에게 있습니다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  <a:endParaRPr lang="ko-KR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lvl="0" fontAlgn="base" latinLnBrk="1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소유권에는 편집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복제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배포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2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차 저작물 작성권이 포함되며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이에 대한 대가는 수상 시 지급되는 상장 및 시상 물품으로 갈음합니다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  <a:endParaRPr lang="ko-KR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endParaRPr lang="en-US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lvl="0" fontAlgn="base" latinLnBrk="1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</a:t>
            </a:r>
            <a:r>
              <a:rPr lang="ko-KR" altLang="ko-KR" sz="1100" dirty="0" err="1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동일‧유사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제안이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2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건 이상 제출된 경우에는 먼저 접수된 건을 우선합니다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pPr lvl="0" fontAlgn="base" latinLnBrk="1"/>
            <a:endParaRPr lang="ko-KR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lvl="0" fontAlgn="base" latinLnBrk="1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제안내용이 타인의 저작물 모방 혹은 표절 등으로 확인될 경우 심사대상에서 제외될 수 있으며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결과발표 이후라도 수상 취소 및 상금 환수 등의 조치를 취할 수 있습니다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pPr lvl="0" fontAlgn="base" latinLnBrk="1"/>
            <a:endParaRPr lang="ko-KR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lvl="0" fontAlgn="base" latinLnBrk="1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제안내용과 관련하여 초상권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저작권 등의 문제발생 시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일체의 </a:t>
            </a:r>
            <a:r>
              <a:rPr lang="ko-KR" altLang="ko-KR" sz="1100" dirty="0" err="1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법적·도의적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책임은 참가자에게 있습니다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pPr lvl="0" fontAlgn="base" latinLnBrk="1"/>
            <a:endParaRPr lang="ko-KR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lvl="0" fontAlgn="base" latinLnBrk="1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심사위원의 심사결과에 따라 적합한 제안이 없다고 판단되는 경우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수상작을 선정하지 않거나 수상대상 수를 임의 조정할 수 있습니다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pPr lvl="0" fontAlgn="base" latinLnBrk="1"/>
            <a:endParaRPr lang="ko-KR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lvl="0" fontAlgn="base" latinLnBrk="1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심사위원회는 내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외부 전문가들로 구성하여 공정하게 진행하며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심사위원 명단 및 세부 심사 내용은 공개하지 않습니다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pPr lvl="0" fontAlgn="base" latinLnBrk="1"/>
            <a:endParaRPr lang="ko-KR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lvl="0" fontAlgn="base" latinLnBrk="1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제출된 서류는 일체 반환하지 않습니다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.</a:t>
            </a:r>
          </a:p>
          <a:p>
            <a:pPr lvl="0" fontAlgn="base" latinLnBrk="1"/>
            <a:endParaRPr lang="ko-KR" altLang="ko-KR" sz="1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lvl="0" fontAlgn="base" latinLnBrk="1"/>
            <a:r>
              <a:rPr lang="ko-KR" altLang="en-US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○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참가자가 만 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14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세 미만 아동인 경우 법정대리인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(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부모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친권자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후견인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의 개인정보 수집 및 이용 동의가 추가로 필요하며</a:t>
            </a:r>
            <a:r>
              <a:rPr lang="en-US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, </a:t>
            </a:r>
            <a:r>
              <a:rPr lang="ko-KR" altLang="ko-KR" sz="1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동의하지 않은 경우 접수 및 심사에서 제외됩니다</a:t>
            </a:r>
            <a:r>
              <a:rPr lang="en-US" altLang="ko-KR" sz="1100" dirty="0"/>
              <a:t>.</a:t>
            </a:r>
            <a:endParaRPr lang="ko-KR" altLang="ko-KR" sz="1100" dirty="0"/>
          </a:p>
          <a:p>
            <a:endParaRPr lang="en-US" altLang="ko-KR" sz="10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endParaRPr lang="en-US" altLang="ko-KR" sz="10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※  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필수항목 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:      ( 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동의함      □      동의하지 않음     □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</a:t>
            </a:r>
          </a:p>
          <a:p>
            <a:pPr algn="ctr"/>
            <a:endParaRPr lang="en-US" altLang="ko-KR" sz="1200" spc="-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endParaRPr lang="en-US" altLang="ko-KR" sz="1200" spc="-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r>
              <a:rPr lang="en-US" altLang="ko-KR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2025</a:t>
            </a:r>
            <a:r>
              <a:rPr lang="ko-KR" altLang="en-US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년          월          일</a:t>
            </a:r>
            <a:endParaRPr lang="en-US" altLang="ko-KR" sz="12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endParaRPr lang="en-US" altLang="ko-KR" sz="10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endParaRPr lang="en-US" altLang="ko-KR" sz="10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성명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:                             (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인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</a:t>
            </a:r>
          </a:p>
          <a:p>
            <a:pPr algn="ctr"/>
            <a:endParaRPr lang="en-US" altLang="ko-KR" sz="1200" spc="-1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pPr algn="ctr"/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(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만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14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세 이하 참여자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 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보호자 성명 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:                             (</a:t>
            </a:r>
            <a:r>
              <a:rPr lang="ko-KR" altLang="en-US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인</a:t>
            </a:r>
            <a:r>
              <a:rPr lang="en-US" altLang="ko-KR" sz="1200" spc="-1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)</a:t>
            </a:r>
          </a:p>
          <a:p>
            <a:pPr algn="ctr"/>
            <a:endParaRPr lang="en-US" altLang="ko-KR" sz="1200" dirty="0">
              <a:latin typeface="LG Smart UI Bold" panose="020B0800000101010101" pitchFamily="50" charset="-127"/>
              <a:ea typeface="LG Smart UI Bold" panose="020B08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07716F-6E54-4214-7C7B-B58C7E94D6AA}"/>
              </a:ext>
            </a:extLst>
          </p:cNvPr>
          <p:cNvSpPr txBox="1"/>
          <p:nvPr/>
        </p:nvSpPr>
        <p:spPr>
          <a:xfrm>
            <a:off x="741803" y="162477"/>
            <a:ext cx="8422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공모전 유의사항 동의서</a:t>
            </a:r>
          </a:p>
        </p:txBody>
      </p:sp>
      <p:sp>
        <p:nvSpPr>
          <p:cNvPr id="9" name="Text Box 45">
            <a:extLst>
              <a:ext uri="{FF2B5EF4-FFF2-40B4-BE49-F238E27FC236}">
                <a16:creationId xmlns:a16="http://schemas.microsoft.com/office/drawing/2014/main" id="{F1CA68EA-6A7A-951C-FC47-861493AE0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604" y="565519"/>
            <a:ext cx="132823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t">
            <a:spAutoFit/>
          </a:bodyPr>
          <a:lstStyle/>
          <a:p>
            <a:pPr fontAlgn="base" latinLnBrk="0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ko-KR" altLang="en-US" sz="1000" kern="0" dirty="0">
                <a:solidFill>
                  <a:srgbClr val="006600"/>
                </a:solidFill>
                <a:latin typeface="+mj-ea"/>
                <a:ea typeface="+mj-ea"/>
              </a:rPr>
              <a:t>팀인 경우 전원 제출</a:t>
            </a:r>
            <a:endParaRPr kumimoji="1" lang="en-US" altLang="ko-KR" sz="1000" kern="0" dirty="0">
              <a:solidFill>
                <a:srgbClr val="0066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46497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표준문서 기준">
      <a:majorFont>
        <a:latin typeface="Aptos Narrow"/>
        <a:ea typeface="맑은 고딕"/>
        <a:cs typeface=""/>
      </a:majorFont>
      <a:minorFont>
        <a:latin typeface="Aptos Narrow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22497</TotalTime>
  <Words>683</Words>
  <Application>Microsoft Office PowerPoint</Application>
  <PresentationFormat>A4 용지(210x297mm)</PresentationFormat>
  <Paragraphs>101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4</vt:i4>
      </vt:variant>
    </vt:vector>
  </HeadingPairs>
  <TitlesOfParts>
    <vt:vector size="15" baseType="lpstr">
      <vt:lpstr>LG Smart UI Bold</vt:lpstr>
      <vt:lpstr>LG스마트체 Regular</vt:lpstr>
      <vt:lpstr>Malgun Gothic Semilight</vt:lpstr>
      <vt:lpstr>맑은 고딕</vt:lpstr>
      <vt:lpstr>Aptos Narrow</vt:lpstr>
      <vt:lpstr>Arial</vt:lpstr>
      <vt:lpstr>Arial Narrow</vt:lpstr>
      <vt:lpstr>Wingdings</vt:lpstr>
      <vt:lpstr>Wingdings 2</vt:lpstr>
      <vt:lpstr>Office 테마</vt:lpstr>
      <vt:lpstr>Default Theme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조은결[egcho]/사원/환경안전기획팀</dc:creator>
  <cp:lastModifiedBy>CSR 3</cp:lastModifiedBy>
  <cp:revision>846</cp:revision>
  <cp:lastPrinted>2025-06-10T08:23:21Z</cp:lastPrinted>
  <dcterms:created xsi:type="dcterms:W3CDTF">2021-08-05T07:04:09Z</dcterms:created>
  <dcterms:modified xsi:type="dcterms:W3CDTF">2025-08-11T00:09:03Z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d844689-62b2-414c-a33d-5b4e619e96bc_Enabled">
    <vt:lpwstr>true</vt:lpwstr>
  </property>
  <property fmtid="{D5CDD505-2E9C-101B-9397-08002B2CF9AE}" pid="3" name="MSIP_Label_fd844689-62b2-414c-a33d-5b4e619e96bc_SetDate">
    <vt:lpwstr>2025-07-07T05:33:36Z</vt:lpwstr>
  </property>
  <property fmtid="{D5CDD505-2E9C-101B-9397-08002B2CF9AE}" pid="4" name="MSIP_Label_fd844689-62b2-414c-a33d-5b4e619e96bc_Method">
    <vt:lpwstr>Privileged</vt:lpwstr>
  </property>
  <property fmtid="{D5CDD505-2E9C-101B-9397-08002B2CF9AE}" pid="5" name="MSIP_Label_fd844689-62b2-414c-a33d-5b4e619e96bc_Name">
    <vt:lpwstr>CRA_저작권 미표시_20230922</vt:lpwstr>
  </property>
  <property fmtid="{D5CDD505-2E9C-101B-9397-08002B2CF9AE}" pid="6" name="MSIP_Label_fd844689-62b2-414c-a33d-5b4e619e96bc_SiteId">
    <vt:lpwstr>7cca4631-c1a6-4959-a413-5672076edbd4</vt:lpwstr>
  </property>
  <property fmtid="{D5CDD505-2E9C-101B-9397-08002B2CF9AE}" pid="7" name="MSIP_Label_fd844689-62b2-414c-a33d-5b4e619e96bc_ActionId">
    <vt:lpwstr>16cf65c7-cbb2-4900-8abd-0281d4b0262d</vt:lpwstr>
  </property>
  <property fmtid="{D5CDD505-2E9C-101B-9397-08002B2CF9AE}" pid="8" name="MSIP_Label_fd844689-62b2-414c-a33d-5b4e619e96bc_ContentBits">
    <vt:lpwstr>0</vt:lpwstr>
  </property>
</Properties>
</file>